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8"/>
  </p:notesMasterIdLst>
  <p:sldIdLst>
    <p:sldId id="2147481833" r:id="rId2"/>
    <p:sldId id="2147481834" r:id="rId3"/>
    <p:sldId id="2147481835" r:id="rId4"/>
    <p:sldId id="2147481836" r:id="rId5"/>
    <p:sldId id="2147481837" r:id="rId6"/>
    <p:sldId id="214748183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inane, Derek" userId="9756f6d8-1cfd-47ba-8430-cbb673b495ab" providerId="ADAL" clId="{6631B683-27EB-4EC2-9406-FB56B6D17BE9}"/>
    <pc:docChg chg="custSel addSld modSld">
      <pc:chgData name="Guinane, Derek" userId="9756f6d8-1cfd-47ba-8430-cbb673b495ab" providerId="ADAL" clId="{6631B683-27EB-4EC2-9406-FB56B6D17BE9}" dt="2025-03-26T14:57:37.429" v="1801" actId="255"/>
      <pc:docMkLst>
        <pc:docMk/>
      </pc:docMkLst>
      <pc:sldChg chg="addSp delSp modSp mod">
        <pc:chgData name="Guinane, Derek" userId="9756f6d8-1cfd-47ba-8430-cbb673b495ab" providerId="ADAL" clId="{6631B683-27EB-4EC2-9406-FB56B6D17BE9}" dt="2025-03-26T14:42:31.974" v="1449" actId="20577"/>
        <pc:sldMkLst>
          <pc:docMk/>
          <pc:sldMk cId="3595633688" sldId="2147481834"/>
        </pc:sldMkLst>
        <pc:spChg chg="mod">
          <ac:chgData name="Guinane, Derek" userId="9756f6d8-1cfd-47ba-8430-cbb673b495ab" providerId="ADAL" clId="{6631B683-27EB-4EC2-9406-FB56B6D17BE9}" dt="2025-03-26T14:42:31.974" v="1449" actId="20577"/>
          <ac:spMkLst>
            <pc:docMk/>
            <pc:sldMk cId="3595633688" sldId="2147481834"/>
            <ac:spMk id="3" creationId="{5D6CB676-8635-0FF4-B7E1-E95EEC82FC29}"/>
          </ac:spMkLst>
        </pc:spChg>
        <pc:picChg chg="del">
          <ac:chgData name="Guinane, Derek" userId="9756f6d8-1cfd-47ba-8430-cbb673b495ab" providerId="ADAL" clId="{6631B683-27EB-4EC2-9406-FB56B6D17BE9}" dt="2025-03-26T14:41:42.504" v="1443" actId="21"/>
          <ac:picMkLst>
            <pc:docMk/>
            <pc:sldMk cId="3595633688" sldId="2147481834"/>
            <ac:picMk id="7" creationId="{25AD3892-730D-D6EC-81CC-99BD6FE8CF0D}"/>
          </ac:picMkLst>
        </pc:picChg>
        <pc:picChg chg="add mod">
          <ac:chgData name="Guinane, Derek" userId="9756f6d8-1cfd-47ba-8430-cbb673b495ab" providerId="ADAL" clId="{6631B683-27EB-4EC2-9406-FB56B6D17BE9}" dt="2025-03-26T14:42:23.574" v="1448" actId="1076"/>
          <ac:picMkLst>
            <pc:docMk/>
            <pc:sldMk cId="3595633688" sldId="2147481834"/>
            <ac:picMk id="13" creationId="{26C963EF-E419-EECD-B6D1-B5458B06C4D0}"/>
          </ac:picMkLst>
        </pc:picChg>
      </pc:sldChg>
      <pc:sldChg chg="delSp modSp new mod">
        <pc:chgData name="Guinane, Derek" userId="9756f6d8-1cfd-47ba-8430-cbb673b495ab" providerId="ADAL" clId="{6631B683-27EB-4EC2-9406-FB56B6D17BE9}" dt="2025-03-26T14:57:37.429" v="1801" actId="255"/>
        <pc:sldMkLst>
          <pc:docMk/>
          <pc:sldMk cId="1719081852" sldId="2147481835"/>
        </pc:sldMkLst>
        <pc:spChg chg="mod">
          <ac:chgData name="Guinane, Derek" userId="9756f6d8-1cfd-47ba-8430-cbb673b495ab" providerId="ADAL" clId="{6631B683-27EB-4EC2-9406-FB56B6D17BE9}" dt="2025-03-26T14:45:23.361" v="1797" actId="1076"/>
          <ac:spMkLst>
            <pc:docMk/>
            <pc:sldMk cId="1719081852" sldId="2147481835"/>
            <ac:spMk id="2" creationId="{EF9C81D5-8200-E6BF-DE42-871D061053FC}"/>
          </ac:spMkLst>
        </pc:spChg>
        <pc:spChg chg="mod">
          <ac:chgData name="Guinane, Derek" userId="9756f6d8-1cfd-47ba-8430-cbb673b495ab" providerId="ADAL" clId="{6631B683-27EB-4EC2-9406-FB56B6D17BE9}" dt="2025-03-26T14:57:37.429" v="1801" actId="255"/>
          <ac:spMkLst>
            <pc:docMk/>
            <pc:sldMk cId="1719081852" sldId="2147481835"/>
            <ac:spMk id="3" creationId="{431246D3-384A-5E58-758D-AE020F44B4AF}"/>
          </ac:spMkLst>
        </pc:spChg>
        <pc:spChg chg="del">
          <ac:chgData name="Guinane, Derek" userId="9756f6d8-1cfd-47ba-8430-cbb673b495ab" providerId="ADAL" clId="{6631B683-27EB-4EC2-9406-FB56B6D17BE9}" dt="2025-03-26T14:14:01.518" v="39" actId="21"/>
          <ac:spMkLst>
            <pc:docMk/>
            <pc:sldMk cId="1719081852" sldId="2147481835"/>
            <ac:spMk id="4" creationId="{1219CE03-5DF2-2A48-D4A3-CD837621DA54}"/>
          </ac:spMkLst>
        </pc:spChg>
        <pc:spChg chg="del mod">
          <ac:chgData name="Guinane, Derek" userId="9756f6d8-1cfd-47ba-8430-cbb673b495ab" providerId="ADAL" clId="{6631B683-27EB-4EC2-9406-FB56B6D17BE9}" dt="2025-03-26T14:30:35.351" v="1425" actId="21"/>
          <ac:spMkLst>
            <pc:docMk/>
            <pc:sldMk cId="1719081852" sldId="2147481835"/>
            <ac:spMk id="5" creationId="{FF8DC9C1-B3BC-5042-99CE-127D4D97FF57}"/>
          </ac:spMkLst>
        </pc:spChg>
      </pc:sldChg>
      <pc:sldChg chg="delSp modSp new mod">
        <pc:chgData name="Guinane, Derek" userId="9756f6d8-1cfd-47ba-8430-cbb673b495ab" providerId="ADAL" clId="{6631B683-27EB-4EC2-9406-FB56B6D17BE9}" dt="2025-03-26T14:30:46.121" v="1427" actId="1076"/>
        <pc:sldMkLst>
          <pc:docMk/>
          <pc:sldMk cId="2530060404" sldId="2147481836"/>
        </pc:sldMkLst>
        <pc:spChg chg="mod">
          <ac:chgData name="Guinane, Derek" userId="9756f6d8-1cfd-47ba-8430-cbb673b495ab" providerId="ADAL" clId="{6631B683-27EB-4EC2-9406-FB56B6D17BE9}" dt="2025-03-26T14:21:34.027" v="896" actId="20577"/>
          <ac:spMkLst>
            <pc:docMk/>
            <pc:sldMk cId="2530060404" sldId="2147481836"/>
            <ac:spMk id="2" creationId="{BB92E39A-05A0-D092-2DE4-CC03F593C1F6}"/>
          </ac:spMkLst>
        </pc:spChg>
        <pc:spChg chg="mod">
          <ac:chgData name="Guinane, Derek" userId="9756f6d8-1cfd-47ba-8430-cbb673b495ab" providerId="ADAL" clId="{6631B683-27EB-4EC2-9406-FB56B6D17BE9}" dt="2025-03-26T14:30:46.121" v="1427" actId="1076"/>
          <ac:spMkLst>
            <pc:docMk/>
            <pc:sldMk cId="2530060404" sldId="2147481836"/>
            <ac:spMk id="3" creationId="{E2091845-748E-8477-F0F8-1BE84F4F3FB7}"/>
          </ac:spMkLst>
        </pc:spChg>
        <pc:spChg chg="del">
          <ac:chgData name="Guinane, Derek" userId="9756f6d8-1cfd-47ba-8430-cbb673b495ab" providerId="ADAL" clId="{6631B683-27EB-4EC2-9406-FB56B6D17BE9}" dt="2025-03-26T14:19:47.921" v="695" actId="21"/>
          <ac:spMkLst>
            <pc:docMk/>
            <pc:sldMk cId="2530060404" sldId="2147481836"/>
            <ac:spMk id="4" creationId="{9F0830DC-3037-0A07-3CF6-A577028E7EB1}"/>
          </ac:spMkLst>
        </pc:spChg>
        <pc:spChg chg="del mod">
          <ac:chgData name="Guinane, Derek" userId="9756f6d8-1cfd-47ba-8430-cbb673b495ab" providerId="ADAL" clId="{6631B683-27EB-4EC2-9406-FB56B6D17BE9}" dt="2025-03-26T14:30:41.182" v="1426" actId="21"/>
          <ac:spMkLst>
            <pc:docMk/>
            <pc:sldMk cId="2530060404" sldId="2147481836"/>
            <ac:spMk id="5" creationId="{4767A723-7085-12EA-29B8-EBBCAFE2081F}"/>
          </ac:spMkLst>
        </pc:spChg>
      </pc:sldChg>
      <pc:sldChg chg="addSp delSp modSp new mod">
        <pc:chgData name="Guinane, Derek" userId="9756f6d8-1cfd-47ba-8430-cbb673b495ab" providerId="ADAL" clId="{6631B683-27EB-4EC2-9406-FB56B6D17BE9}" dt="2025-03-26T14:31:18.269" v="1431" actId="14100"/>
        <pc:sldMkLst>
          <pc:docMk/>
          <pc:sldMk cId="3321061510" sldId="2147481837"/>
        </pc:sldMkLst>
        <pc:spChg chg="mod">
          <ac:chgData name="Guinane, Derek" userId="9756f6d8-1cfd-47ba-8430-cbb673b495ab" providerId="ADAL" clId="{6631B683-27EB-4EC2-9406-FB56B6D17BE9}" dt="2025-03-26T14:30:16.095" v="1423" actId="113"/>
          <ac:spMkLst>
            <pc:docMk/>
            <pc:sldMk cId="3321061510" sldId="2147481837"/>
            <ac:spMk id="2" creationId="{0F3D6AAB-917E-3E4E-4F45-0BCD7E282614}"/>
          </ac:spMkLst>
        </pc:spChg>
        <pc:spChg chg="mod">
          <ac:chgData name="Guinane, Derek" userId="9756f6d8-1cfd-47ba-8430-cbb673b495ab" providerId="ADAL" clId="{6631B683-27EB-4EC2-9406-FB56B6D17BE9}" dt="2025-03-26T14:31:00.902" v="1428" actId="1076"/>
          <ac:spMkLst>
            <pc:docMk/>
            <pc:sldMk cId="3321061510" sldId="2147481837"/>
            <ac:spMk id="3" creationId="{5BF8896E-372B-3E4C-BECE-997F5C772EBD}"/>
          </ac:spMkLst>
        </pc:spChg>
        <pc:spChg chg="del">
          <ac:chgData name="Guinane, Derek" userId="9756f6d8-1cfd-47ba-8430-cbb673b495ab" providerId="ADAL" clId="{6631B683-27EB-4EC2-9406-FB56B6D17BE9}" dt="2025-03-26T14:24:05.534" v="1224" actId="21"/>
          <ac:spMkLst>
            <pc:docMk/>
            <pc:sldMk cId="3321061510" sldId="2147481837"/>
            <ac:spMk id="4" creationId="{48BC4481-0229-9365-5655-48D59E1A9BEB}"/>
          </ac:spMkLst>
        </pc:spChg>
        <pc:spChg chg="del">
          <ac:chgData name="Guinane, Derek" userId="9756f6d8-1cfd-47ba-8430-cbb673b495ab" providerId="ADAL" clId="{6631B683-27EB-4EC2-9406-FB56B6D17BE9}" dt="2025-03-26T14:29:09.443" v="1386" actId="21"/>
          <ac:spMkLst>
            <pc:docMk/>
            <pc:sldMk cId="3321061510" sldId="2147481837"/>
            <ac:spMk id="5" creationId="{F0394763-B8D3-53EE-FC03-07CB1C1A2056}"/>
          </ac:spMkLst>
        </pc:spChg>
        <pc:picChg chg="add mod">
          <ac:chgData name="Guinane, Derek" userId="9756f6d8-1cfd-47ba-8430-cbb673b495ab" providerId="ADAL" clId="{6631B683-27EB-4EC2-9406-FB56B6D17BE9}" dt="2025-03-26T14:31:18.269" v="1431" actId="14100"/>
          <ac:picMkLst>
            <pc:docMk/>
            <pc:sldMk cId="3321061510" sldId="2147481837"/>
            <ac:picMk id="7" creationId="{719CFF00-BAEC-1F03-363F-E0181FB0D0F9}"/>
          </ac:picMkLst>
        </pc:picChg>
      </pc:sldChg>
      <pc:sldChg chg="addSp delSp modSp new mod">
        <pc:chgData name="Guinane, Derek" userId="9756f6d8-1cfd-47ba-8430-cbb673b495ab" providerId="ADAL" clId="{6631B683-27EB-4EC2-9406-FB56B6D17BE9}" dt="2025-03-26T14:32:28.501" v="1442" actId="14100"/>
        <pc:sldMkLst>
          <pc:docMk/>
          <pc:sldMk cId="3298903093" sldId="2147481838"/>
        </pc:sldMkLst>
        <pc:spChg chg="del mod">
          <ac:chgData name="Guinane, Derek" userId="9756f6d8-1cfd-47ba-8430-cbb673b495ab" providerId="ADAL" clId="{6631B683-27EB-4EC2-9406-FB56B6D17BE9}" dt="2025-03-26T14:32:19.102" v="1439" actId="21"/>
          <ac:spMkLst>
            <pc:docMk/>
            <pc:sldMk cId="3298903093" sldId="2147481838"/>
            <ac:spMk id="2" creationId="{5CEFB4FD-14CB-8978-9D86-311A8043C109}"/>
          </ac:spMkLst>
        </pc:spChg>
        <pc:spChg chg="del">
          <ac:chgData name="Guinane, Derek" userId="9756f6d8-1cfd-47ba-8430-cbb673b495ab" providerId="ADAL" clId="{6631B683-27EB-4EC2-9406-FB56B6D17BE9}" dt="2025-03-26T14:32:00.485" v="1433" actId="22"/>
          <ac:spMkLst>
            <pc:docMk/>
            <pc:sldMk cId="3298903093" sldId="2147481838"/>
            <ac:spMk id="3" creationId="{93C98472-414B-E78D-8F43-7D880CFD7F80}"/>
          </ac:spMkLst>
        </pc:spChg>
        <pc:spChg chg="del">
          <ac:chgData name="Guinane, Derek" userId="9756f6d8-1cfd-47ba-8430-cbb673b495ab" providerId="ADAL" clId="{6631B683-27EB-4EC2-9406-FB56B6D17BE9}" dt="2025-03-26T14:32:14.669" v="1437" actId="21"/>
          <ac:spMkLst>
            <pc:docMk/>
            <pc:sldMk cId="3298903093" sldId="2147481838"/>
            <ac:spMk id="4" creationId="{C9CF340C-F81A-6241-2995-1997CD9C5A38}"/>
          </ac:spMkLst>
        </pc:spChg>
        <pc:spChg chg="del">
          <ac:chgData name="Guinane, Derek" userId="9756f6d8-1cfd-47ba-8430-cbb673b495ab" providerId="ADAL" clId="{6631B683-27EB-4EC2-9406-FB56B6D17BE9}" dt="2025-03-26T14:32:06.462" v="1434" actId="21"/>
          <ac:spMkLst>
            <pc:docMk/>
            <pc:sldMk cId="3298903093" sldId="2147481838"/>
            <ac:spMk id="5" creationId="{3ADA5C89-95DE-FADF-E28A-64D7A2F2ECEB}"/>
          </ac:spMkLst>
        </pc:spChg>
        <pc:picChg chg="add mod ord">
          <ac:chgData name="Guinane, Derek" userId="9756f6d8-1cfd-47ba-8430-cbb673b495ab" providerId="ADAL" clId="{6631B683-27EB-4EC2-9406-FB56B6D17BE9}" dt="2025-03-26T14:32:28.501" v="1442" actId="14100"/>
          <ac:picMkLst>
            <pc:docMk/>
            <pc:sldMk cId="3298903093" sldId="2147481838"/>
            <ac:picMk id="7" creationId="{E8549269-A7C8-E5D5-7977-53FA66B055B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09FF2-0FB6-4CA7-BEBA-4D66B2304B06}" type="datetimeFigureOut">
              <a:rPr lang="en-US" smtClean="0"/>
              <a:t>4/1/25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B4B05-9E0F-440C-BEAA-5287144A3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07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ACAB22-10E1-D1E9-340D-199BB4081C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786" y="0"/>
            <a:ext cx="12020214" cy="6858000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F42C4BE8-60F0-754F-D32C-F84C94591A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6354" y="4190278"/>
            <a:ext cx="9764784" cy="865331"/>
          </a:xfrm>
        </p:spPr>
        <p:txBody>
          <a:bodyPr lIns="72000"/>
          <a:lstStyle>
            <a:lvl1pPr marL="0" indent="0" algn="l">
              <a:buNone/>
              <a:defRPr sz="20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DBA9F5-9042-1D82-8FC9-20C60C31C1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76352" y="1498874"/>
            <a:ext cx="9764785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B40EDE-5DF9-F6B8-DF75-585B492B26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0072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36BB4283-4FF3-20DC-5142-2C1B224FC7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39C4CB6-E3A4-35D3-A21E-A42C19488C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75778" y="3429000"/>
            <a:ext cx="7181091" cy="865331"/>
          </a:xfrm>
          <a:prstGeom prst="rect">
            <a:avLst/>
          </a:prstGeom>
        </p:spPr>
        <p:txBody>
          <a:bodyPr lIns="7200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dd / mm / </a:t>
            </a:r>
            <a:r>
              <a:rPr lang="en-US" dirty="0" err="1"/>
              <a:t>yyyy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B44D81-CE02-A3F2-1C80-42480875BE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777" y="737596"/>
            <a:ext cx="7181092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3BFB26-BB80-5FC9-E51E-C9CD51EF80B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105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E15B28CA-FD61-C41A-0CD3-5C0B5E8CAB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39C4CB6-E3A4-35D3-A21E-A42C19488C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19451" y="3622966"/>
            <a:ext cx="8556913" cy="865331"/>
          </a:xfrm>
          <a:prstGeom prst="rect">
            <a:avLst/>
          </a:prstGeom>
        </p:spPr>
        <p:txBody>
          <a:bodyPr lIns="7200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B44D81-CE02-A3F2-1C80-42480875BE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19450" y="931562"/>
            <a:ext cx="8556914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145F6A-6D61-5CC8-CE53-29AA638C183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279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056BD253-4899-9D84-2D7E-1F8AC4E42A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930" t="16668" r="17162" b="19417"/>
          <a:stretch/>
        </p:blipFill>
        <p:spPr>
          <a:xfrm>
            <a:off x="0" y="1270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92205" y="4292290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92205" y="310842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B4752E-6A70-3A39-B262-EF691C9147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825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8FF6B9AD-776C-67D9-2022-5CA921802F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3997" y="3398697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3997" y="2210546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FF9CB9-4C1A-CBE0-94CA-B8B7937F56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5860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55214E57-27FD-FEC3-A510-949462BC42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3997" y="3397026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3997" y="2210546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2EF280-6652-612F-C518-A0C19B49E16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4421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7C9CC25D-7E24-AE7A-B0A5-5633304238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D9F0A8-DD94-4115-3B24-30EE10FED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3431" y="3961534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BD34F-10C0-B5B3-E531-BD07E24D2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23432" y="2765529"/>
            <a:ext cx="8189696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EF8ED9-CABD-FC3A-0A5C-1A1197711C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8251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F94CE0E-6A31-D57B-B3CF-4A1AA6773B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FAADA38-F8D4-F8FB-49AE-3D393D7CD3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3420" y="3337631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548D5B-D0BD-5EF5-ED1D-E81BD5048B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83421" y="2141626"/>
            <a:ext cx="6561303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ECAB3A-F1B4-6D44-60C7-13101D1B68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5125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E6BA9DD8-9846-286D-144C-7C1B404101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A77AC8-0F58-0067-8825-82766B55477B}"/>
              </a:ext>
            </a:extLst>
          </p:cNvPr>
          <p:cNvSpPr/>
          <p:nvPr/>
        </p:nvSpPr>
        <p:spPr>
          <a:xfrm>
            <a:off x="0" y="479199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D9F0A8-DD94-4115-3B24-30EE10FED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86076" y="3869661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BD34F-10C0-B5B3-E531-BD07E24D2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6076" y="267634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E55C40-8D6B-2232-E3C2-F7B2B4B64A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5824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811B14D-BAD7-9BA5-1BF9-318C8618DF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2" y="1019851"/>
            <a:ext cx="11090276" cy="4338235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Statement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96BC86D-A606-17EA-97C3-6DBBDD72DC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4F235A-692D-8515-1A57-63992A0E0F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2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154FD43-6756-153E-0EBF-6A795F62D2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576000" rIns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319E7C0-0A77-D438-280C-EC5E460DBA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2942959"/>
            <a:ext cx="5545138" cy="664797"/>
          </a:xfrm>
        </p:spPr>
        <p:txBody>
          <a:bodyPr wrap="square" anchor="ctr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Add statement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E96462E-9857-9785-AE01-086D8DFD7F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D756E4-3D67-CDC4-669E-B025103DA0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8074"/>
            <a:ext cx="1699383" cy="3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7681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95609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90846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0846" y="3319716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0846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90846" y="4728388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90846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/>
        </p:nvGrpSpPr>
        <p:grpSpPr>
          <a:xfrm>
            <a:off x="6386083" y="1835402"/>
            <a:ext cx="5267327" cy="3504472"/>
            <a:chOff x="6386083" y="1852790"/>
            <a:chExt cx="5267327" cy="3504472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6686" y="194060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81923" y="262918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81923" y="3319716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81923" y="4024052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81923" y="4728388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81923" y="544507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74" name="Text Placeholder 4">
            <a:extLst>
              <a:ext uri="{FF2B5EF4-FFF2-40B4-BE49-F238E27FC236}">
                <a16:creationId xmlns:a16="http://schemas.microsoft.com/office/drawing/2014/main" id="{51B65734-0A64-A29E-7497-803E5EC66D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5577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BB633F0D-307D-5A1F-D81F-EEA1652A7A5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0814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6" name="Text Placeholder 4">
            <a:extLst>
              <a:ext uri="{FF2B5EF4-FFF2-40B4-BE49-F238E27FC236}">
                <a16:creationId xmlns:a16="http://schemas.microsoft.com/office/drawing/2014/main" id="{EB59BF56-98E1-C077-892E-AA7B00F734B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70814" y="3319716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759DCDB3-9E6C-F90C-5F82-14D9B8B7D81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70814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EC6E2BC0-4CCA-60CE-832D-ECAA349CCC3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0814" y="4728388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9" name="Text Placeholder 4">
            <a:extLst>
              <a:ext uri="{FF2B5EF4-FFF2-40B4-BE49-F238E27FC236}">
                <a16:creationId xmlns:a16="http://schemas.microsoft.com/office/drawing/2014/main" id="{789B334F-6518-F657-231C-899FD2CCFD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0814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37CAB1-BE90-61B4-1C63-EAB2EEF96240}"/>
              </a:ext>
            </a:extLst>
          </p:cNvPr>
          <p:cNvGrpSpPr/>
          <p:nvPr/>
        </p:nvGrpSpPr>
        <p:grpSpPr>
          <a:xfrm>
            <a:off x="566051" y="1835402"/>
            <a:ext cx="5267327" cy="3504472"/>
            <a:chOff x="566051" y="2078878"/>
            <a:chExt cx="5267327" cy="3504472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A6C16B4-BA65-C463-F59A-910B77B8A1E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70027" y="207887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2B7C98F-54D1-6BEC-067D-1118F9D0891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276746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E3399C51-48F7-BD5D-5E8E-2BDCEDD3AD8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3457987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BA571FE-851D-5882-184F-B89B08A9325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162323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DAD1F78-0349-8FDF-4F03-54DD074FF1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86665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B508C0A-BB23-E466-355D-B8F4D625662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558335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64F9CC74-F613-AF89-744B-EC574C180C8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266654" y="194060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0" name="Text Placeholder 4">
            <a:extLst>
              <a:ext uri="{FF2B5EF4-FFF2-40B4-BE49-F238E27FC236}">
                <a16:creationId xmlns:a16="http://schemas.microsoft.com/office/drawing/2014/main" id="{1EF79D62-01CF-3755-2C9A-7FF24CC9E78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261891" y="262918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CBD4AB83-73D8-412B-CCB5-431D2A1C4B6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261891" y="3319716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id="{5F33C4EC-E331-3583-7D0B-AEFFCD3575C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261891" y="4024052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3" name="Text Placeholder 4">
            <a:extLst>
              <a:ext uri="{FF2B5EF4-FFF2-40B4-BE49-F238E27FC236}">
                <a16:creationId xmlns:a16="http://schemas.microsoft.com/office/drawing/2014/main" id="{07419049-4EE7-6EEA-4030-8A4F9498945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261891" y="4728388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4" name="Text Placeholder 4">
            <a:extLst>
              <a:ext uri="{FF2B5EF4-FFF2-40B4-BE49-F238E27FC236}">
                <a16:creationId xmlns:a16="http://schemas.microsoft.com/office/drawing/2014/main" id="{DB06E663-EAE5-80DB-0FBD-D7C6BF86CA6F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261891" y="544507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51" name="Slide Number Placeholder 2">
            <a:extLst>
              <a:ext uri="{FF2B5EF4-FFF2-40B4-BE49-F238E27FC236}">
                <a16:creationId xmlns:a16="http://schemas.microsoft.com/office/drawing/2014/main" id="{812B8104-B223-83A2-6A16-F8470D6AEC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636117-F8C0-2FB2-6717-4A497F2C95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99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7C76C484-C06D-113E-A925-ACFC3DF4E26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3416" y="1449650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3416" y="2134655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38653" y="2835594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38653" y="3526121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38653" y="4230457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38653" y="4934793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38653" y="5651484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/>
        </p:nvGrpSpPr>
        <p:grpSpPr>
          <a:xfrm>
            <a:off x="4438652" y="1381516"/>
            <a:ext cx="7212013" cy="4201834"/>
            <a:chOff x="6386083" y="1155428"/>
            <a:chExt cx="5267327" cy="420183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7D3BB9-B550-63A3-75F3-2F756AABF57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15542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6BE558F-8A19-04FA-4B0C-7F8193DC9E0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083941" y="1449650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XX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3941" y="2134655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79178" y="2835594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79178" y="3526121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79178" y="423045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79178" y="4934793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79178" y="5651484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EA26AC83-80FA-E469-2E88-1E7EFCD6B4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C70CB1-547C-35BE-392F-FC4A3B0AF6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9818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9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6FE3-20C8-ADBC-2429-030DDCD46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Team</a:t>
            </a:r>
          </a:p>
        </p:txBody>
      </p:sp>
      <p:sp>
        <p:nvSpPr>
          <p:cNvPr id="64" name="Picture Placeholder 8">
            <a:extLst>
              <a:ext uri="{FF2B5EF4-FFF2-40B4-BE49-F238E27FC236}">
                <a16:creationId xmlns:a16="http://schemas.microsoft.com/office/drawing/2014/main" id="{D02E0DE8-94F4-2397-0610-03DF9413CDD5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8128710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65" name="Text Placeholder 7">
            <a:extLst>
              <a:ext uri="{FF2B5EF4-FFF2-40B4-BE49-F238E27FC236}">
                <a16:creationId xmlns:a16="http://schemas.microsoft.com/office/drawing/2014/main" id="{AD44A46B-1D2E-4ACD-3E20-B52B9D8E79B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773110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6" name="Text Placeholder 7">
            <a:extLst>
              <a:ext uri="{FF2B5EF4-FFF2-40B4-BE49-F238E27FC236}">
                <a16:creationId xmlns:a16="http://schemas.microsoft.com/office/drawing/2014/main" id="{11FA2BA5-854D-CB44-D34D-5DB0430BF51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773110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67" name="Picture Placeholder 8">
            <a:extLst>
              <a:ext uri="{FF2B5EF4-FFF2-40B4-BE49-F238E27FC236}">
                <a16:creationId xmlns:a16="http://schemas.microsoft.com/office/drawing/2014/main" id="{E1A7C327-8D1E-6895-557B-7DCF57AB3F1A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5349416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68" name="Text Placeholder 7">
            <a:extLst>
              <a:ext uri="{FF2B5EF4-FFF2-40B4-BE49-F238E27FC236}">
                <a16:creationId xmlns:a16="http://schemas.microsoft.com/office/drawing/2014/main" id="{00F62B3F-6AA0-59FB-9B22-358094DB5CC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993816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9" name="Text Placeholder 7">
            <a:extLst>
              <a:ext uri="{FF2B5EF4-FFF2-40B4-BE49-F238E27FC236}">
                <a16:creationId xmlns:a16="http://schemas.microsoft.com/office/drawing/2014/main" id="{789D76EB-16E7-6CDE-0216-821E417E428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993816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70" name="Picture Placeholder 8">
            <a:extLst>
              <a:ext uri="{FF2B5EF4-FFF2-40B4-BE49-F238E27FC236}">
                <a16:creationId xmlns:a16="http://schemas.microsoft.com/office/drawing/2014/main" id="{F6F5E4D2-0CD1-CDB9-1597-62F89B53AE02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2582153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71" name="Text Placeholder 7">
            <a:extLst>
              <a:ext uri="{FF2B5EF4-FFF2-40B4-BE49-F238E27FC236}">
                <a16:creationId xmlns:a16="http://schemas.microsoft.com/office/drawing/2014/main" id="{BBAA90E6-19A0-BF6F-830C-1D2D6457BBC9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226553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72" name="Text Placeholder 7">
            <a:extLst>
              <a:ext uri="{FF2B5EF4-FFF2-40B4-BE49-F238E27FC236}">
                <a16:creationId xmlns:a16="http://schemas.microsoft.com/office/drawing/2014/main" id="{6F419876-A7F4-4918-F1C0-850B659BE6D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226553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8" name="Picture Placeholder 8">
            <a:extLst>
              <a:ext uri="{FF2B5EF4-FFF2-40B4-BE49-F238E27FC236}">
                <a16:creationId xmlns:a16="http://schemas.microsoft.com/office/drawing/2014/main" id="{80141D97-FA01-0163-4BFA-749CDAB963B3}"/>
              </a:ext>
            </a:extLst>
          </p:cNvPr>
          <p:cNvSpPr>
            <a:spLocks noGrp="1" noChangeAspect="1"/>
          </p:cNvSpPr>
          <p:nvPr>
            <p:ph type="pic" sz="quarter" idx="79"/>
          </p:nvPr>
        </p:nvSpPr>
        <p:spPr>
          <a:xfrm>
            <a:off x="6733048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89" name="Text Placeholder 7">
            <a:extLst>
              <a:ext uri="{FF2B5EF4-FFF2-40B4-BE49-F238E27FC236}">
                <a16:creationId xmlns:a16="http://schemas.microsoft.com/office/drawing/2014/main" id="{90D70CD9-EAFD-5680-F452-0E98303AE947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6377448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5BC3576F-F8CE-6539-C74A-678D92DE903B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377448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1" name="Picture Placeholder 8">
            <a:extLst>
              <a:ext uri="{FF2B5EF4-FFF2-40B4-BE49-F238E27FC236}">
                <a16:creationId xmlns:a16="http://schemas.microsoft.com/office/drawing/2014/main" id="{D96F79B3-C537-C873-075D-3A528BC9ACD1}"/>
              </a:ext>
            </a:extLst>
          </p:cNvPr>
          <p:cNvSpPr>
            <a:spLocks noGrp="1" noChangeAspect="1"/>
          </p:cNvSpPr>
          <p:nvPr>
            <p:ph type="pic" sz="quarter" idx="82"/>
          </p:nvPr>
        </p:nvSpPr>
        <p:spPr>
          <a:xfrm>
            <a:off x="3965785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92" name="Text Placeholder 7">
            <a:extLst>
              <a:ext uri="{FF2B5EF4-FFF2-40B4-BE49-F238E27FC236}">
                <a16:creationId xmlns:a16="http://schemas.microsoft.com/office/drawing/2014/main" id="{BF3AAC59-CF1A-A6C0-F6DD-D94A2F06A7B4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3610185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3DD5E89E-7436-6090-F5AC-C8F2FAD72EF5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3610185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6B822254-2F73-B2F8-00BA-DA16D2F683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30F83E-46E0-7CF8-9747-0FE39E45387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226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0">
          <p15:clr>
            <a:srgbClr val="FBAE40"/>
          </p15:clr>
        </p15:guide>
        <p15:guide id="2" orient="horz" pos="247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6FE3-20C8-ADBC-2429-030DDCD46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Team</a:t>
            </a:r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23037A06-4153-BD3F-89C5-D8E04720E07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9511582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42DF0A8D-5EED-73D6-ABE6-EB9B976444B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55982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34DBA689-8AF2-84E8-68A7-A7FA0B5EF0D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155982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9" name="Picture Placeholder 8">
            <a:extLst>
              <a:ext uri="{FF2B5EF4-FFF2-40B4-BE49-F238E27FC236}">
                <a16:creationId xmlns:a16="http://schemas.microsoft.com/office/drawing/2014/main" id="{827C1B94-F44B-B5D2-BF12-3C7C1090D2AE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6732288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A52E10DF-0798-3B6C-49FE-45BC7103D3B6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76688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1" name="Text Placeholder 7">
            <a:extLst>
              <a:ext uri="{FF2B5EF4-FFF2-40B4-BE49-F238E27FC236}">
                <a16:creationId xmlns:a16="http://schemas.microsoft.com/office/drawing/2014/main" id="{AA4F7126-88E0-8741-5BF3-01C507B3080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76688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2" name="Picture Placeholder 8">
            <a:extLst>
              <a:ext uri="{FF2B5EF4-FFF2-40B4-BE49-F238E27FC236}">
                <a16:creationId xmlns:a16="http://schemas.microsoft.com/office/drawing/2014/main" id="{5F2FCC9A-6845-37D5-F055-941CE09A2A22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3952994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4A179395-91E1-808A-E993-08A442F8BC2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597394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4" name="Text Placeholder 7">
            <a:extLst>
              <a:ext uri="{FF2B5EF4-FFF2-40B4-BE49-F238E27FC236}">
                <a16:creationId xmlns:a16="http://schemas.microsoft.com/office/drawing/2014/main" id="{702C7C9A-0AFD-2469-6C6F-141D1FC79BD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597394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5" name="Picture Placeholder 8">
            <a:extLst>
              <a:ext uri="{FF2B5EF4-FFF2-40B4-BE49-F238E27FC236}">
                <a16:creationId xmlns:a16="http://schemas.microsoft.com/office/drawing/2014/main" id="{E8041F2A-1975-9194-4AAB-68D10D01CDFD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1185731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96" name="Text Placeholder 7">
            <a:extLst>
              <a:ext uri="{FF2B5EF4-FFF2-40B4-BE49-F238E27FC236}">
                <a16:creationId xmlns:a16="http://schemas.microsoft.com/office/drawing/2014/main" id="{C48E9744-D1C6-FDE5-E291-DA32746CF8E6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830131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7" name="Text Placeholder 7">
            <a:extLst>
              <a:ext uri="{FF2B5EF4-FFF2-40B4-BE49-F238E27FC236}">
                <a16:creationId xmlns:a16="http://schemas.microsoft.com/office/drawing/2014/main" id="{049A3AD7-F858-EF2C-73B7-2DA68B220B6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30131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0" name="Picture Placeholder 8">
            <a:extLst>
              <a:ext uri="{FF2B5EF4-FFF2-40B4-BE49-F238E27FC236}">
                <a16:creationId xmlns:a16="http://schemas.microsoft.com/office/drawing/2014/main" id="{B2ED9FC5-D3CA-4D1E-7733-5AC9AC71EBF2}"/>
              </a:ext>
            </a:extLst>
          </p:cNvPr>
          <p:cNvSpPr>
            <a:spLocks noGrp="1" noChangeAspect="1"/>
          </p:cNvSpPr>
          <p:nvPr>
            <p:ph type="pic" sz="quarter" idx="67"/>
          </p:nvPr>
        </p:nvSpPr>
        <p:spPr>
          <a:xfrm>
            <a:off x="9511582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111" name="Text Placeholder 7">
            <a:extLst>
              <a:ext uri="{FF2B5EF4-FFF2-40B4-BE49-F238E27FC236}">
                <a16:creationId xmlns:a16="http://schemas.microsoft.com/office/drawing/2014/main" id="{D11A6E3D-EE65-027C-3CF1-13DAD189F36C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155982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2" name="Text Placeholder 7">
            <a:extLst>
              <a:ext uri="{FF2B5EF4-FFF2-40B4-BE49-F238E27FC236}">
                <a16:creationId xmlns:a16="http://schemas.microsoft.com/office/drawing/2014/main" id="{C8EA634E-33B6-2EA8-98AF-35AA0A6FA66B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9155982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3" name="Picture Placeholder 8">
            <a:extLst>
              <a:ext uri="{FF2B5EF4-FFF2-40B4-BE49-F238E27FC236}">
                <a16:creationId xmlns:a16="http://schemas.microsoft.com/office/drawing/2014/main" id="{1D2127BD-AB53-340E-0A87-C8C2EADC7519}"/>
              </a:ext>
            </a:extLst>
          </p:cNvPr>
          <p:cNvSpPr>
            <a:spLocks noGrp="1" noChangeAspect="1"/>
          </p:cNvSpPr>
          <p:nvPr>
            <p:ph type="pic" sz="quarter" idx="70"/>
          </p:nvPr>
        </p:nvSpPr>
        <p:spPr>
          <a:xfrm>
            <a:off x="6732288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114" name="Text Placeholder 7">
            <a:extLst>
              <a:ext uri="{FF2B5EF4-FFF2-40B4-BE49-F238E27FC236}">
                <a16:creationId xmlns:a16="http://schemas.microsoft.com/office/drawing/2014/main" id="{4D5F16A8-AC49-EE1C-AE2C-E2D93ED9BA70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6376688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5" name="Text Placeholder 7">
            <a:extLst>
              <a:ext uri="{FF2B5EF4-FFF2-40B4-BE49-F238E27FC236}">
                <a16:creationId xmlns:a16="http://schemas.microsoft.com/office/drawing/2014/main" id="{FE8858A8-437F-6E99-3F06-CBC91592A421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376688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6" name="Picture Placeholder 8">
            <a:extLst>
              <a:ext uri="{FF2B5EF4-FFF2-40B4-BE49-F238E27FC236}">
                <a16:creationId xmlns:a16="http://schemas.microsoft.com/office/drawing/2014/main" id="{20B5B5A0-A3F5-3681-C166-C65863158810}"/>
              </a:ext>
            </a:extLst>
          </p:cNvPr>
          <p:cNvSpPr>
            <a:spLocks noGrp="1" noChangeAspect="1"/>
          </p:cNvSpPr>
          <p:nvPr>
            <p:ph type="pic" sz="quarter" idx="73"/>
          </p:nvPr>
        </p:nvSpPr>
        <p:spPr>
          <a:xfrm>
            <a:off x="3952994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117" name="Text Placeholder 7">
            <a:extLst>
              <a:ext uri="{FF2B5EF4-FFF2-40B4-BE49-F238E27FC236}">
                <a16:creationId xmlns:a16="http://schemas.microsoft.com/office/drawing/2014/main" id="{1ED45EDC-2283-33ED-58C1-D1F5A6B0269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597394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8" name="Text Placeholder 7">
            <a:extLst>
              <a:ext uri="{FF2B5EF4-FFF2-40B4-BE49-F238E27FC236}">
                <a16:creationId xmlns:a16="http://schemas.microsoft.com/office/drawing/2014/main" id="{A0B740CA-496A-5CDF-09B9-7BFEDC39E8A6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3597394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9" name="Picture Placeholder 8">
            <a:extLst>
              <a:ext uri="{FF2B5EF4-FFF2-40B4-BE49-F238E27FC236}">
                <a16:creationId xmlns:a16="http://schemas.microsoft.com/office/drawing/2014/main" id="{59C7D188-7ECA-0B96-BD35-9C34FEF8294A}"/>
              </a:ext>
            </a:extLst>
          </p:cNvPr>
          <p:cNvSpPr>
            <a:spLocks noGrp="1" noChangeAspect="1"/>
          </p:cNvSpPr>
          <p:nvPr>
            <p:ph type="pic" sz="quarter" idx="76"/>
          </p:nvPr>
        </p:nvSpPr>
        <p:spPr>
          <a:xfrm>
            <a:off x="1185731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120" name="Text Placeholder 7">
            <a:extLst>
              <a:ext uri="{FF2B5EF4-FFF2-40B4-BE49-F238E27FC236}">
                <a16:creationId xmlns:a16="http://schemas.microsoft.com/office/drawing/2014/main" id="{879342CD-F3CA-BE5E-836D-FC366DF81CAE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30131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1" name="Text Placeholder 7">
            <a:extLst>
              <a:ext uri="{FF2B5EF4-FFF2-40B4-BE49-F238E27FC236}">
                <a16:creationId xmlns:a16="http://schemas.microsoft.com/office/drawing/2014/main" id="{17009E2B-595F-4DCC-C41A-F691D8690238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30131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0" name="Slide Number Placeholder 2">
            <a:extLst>
              <a:ext uri="{FF2B5EF4-FFF2-40B4-BE49-F238E27FC236}">
                <a16:creationId xmlns:a16="http://schemas.microsoft.com/office/drawing/2014/main" id="{41DA229E-3A26-C869-7423-DDA61DDFDD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Castrol Logo">
            <a:extLst>
              <a:ext uri="{FF2B5EF4-FFF2-40B4-BE49-F238E27FC236}">
                <a16:creationId xmlns:a16="http://schemas.microsoft.com/office/drawing/2014/main" id="{EED215C3-11EA-E307-C302-C8ADD5D8E6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26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890">
          <p15:clr>
            <a:srgbClr val="FBAE40"/>
          </p15:clr>
        </p15:guide>
        <p15:guide id="6" orient="horz" pos="247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1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Castrol Logo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3" name="PICTURE PLACEHOLDER">
            <a:extLst>
              <a:ext uri="{FF2B5EF4-FFF2-40B4-BE49-F238E27FC236}">
                <a16:creationId xmlns:a16="http://schemas.microsoft.com/office/drawing/2014/main" id="{C17462D0-1DC0-60C7-5817-0DD52AC608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0" indent="-180975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-180975">
              <a:tabLst/>
              <a:defRPr sz="1400"/>
            </a:lvl3pPr>
            <a:lvl4pPr marL="47053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22625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1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Castrol Logo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3" name="PICTURE PLACEHOLDER">
            <a:extLst>
              <a:ext uri="{FF2B5EF4-FFF2-40B4-BE49-F238E27FC236}">
                <a16:creationId xmlns:a16="http://schemas.microsoft.com/office/drawing/2014/main" id="{C17462D0-1DC0-60C7-5817-0DD52AC608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68217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2_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5C52A69-CA7D-FE88-D56E-4BEB700B83A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44255" y="0"/>
            <a:ext cx="5446466" cy="5008078"/>
          </a:xfrm>
          <a:custGeom>
            <a:avLst/>
            <a:gdLst>
              <a:gd name="connsiteX0" fmla="*/ 1186304 w 5446466"/>
              <a:gd name="connsiteY0" fmla="*/ 0 h 5008078"/>
              <a:gd name="connsiteX1" fmla="*/ 5446466 w 5446466"/>
              <a:gd name="connsiteY1" fmla="*/ 0 h 5008078"/>
              <a:gd name="connsiteX2" fmla="*/ 5446466 w 5446466"/>
              <a:gd name="connsiteY2" fmla="*/ 5008078 h 5008078"/>
              <a:gd name="connsiteX3" fmla="*/ 170823 w 5446466"/>
              <a:gd name="connsiteY3" fmla="*/ 3966275 h 5008078"/>
              <a:gd name="connsiteX4" fmla="*/ 9676 w 5446466"/>
              <a:gd name="connsiteY4" fmla="*/ 3674468 h 5008078"/>
              <a:gd name="connsiteX5" fmla="*/ 1186304 w 5446466"/>
              <a:gd name="connsiteY5" fmla="*/ 0 h 500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6466" h="5008078">
                <a:moveTo>
                  <a:pt x="1186304" y="0"/>
                </a:moveTo>
                <a:lnTo>
                  <a:pt x="5446466" y="0"/>
                </a:lnTo>
                <a:lnTo>
                  <a:pt x="5446466" y="5008078"/>
                </a:lnTo>
                <a:cubicBezTo>
                  <a:pt x="3788955" y="4682994"/>
                  <a:pt x="170823" y="3966275"/>
                  <a:pt x="170823" y="3966275"/>
                </a:cubicBezTo>
                <a:cubicBezTo>
                  <a:pt x="45486" y="3930439"/>
                  <a:pt x="-27413" y="3799893"/>
                  <a:pt x="9676" y="3674468"/>
                </a:cubicBezTo>
                <a:cubicBezTo>
                  <a:pt x="230933" y="2920632"/>
                  <a:pt x="867847" y="1008527"/>
                  <a:pt x="118630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87F7DA47-E48B-3342-5F55-2C6651F1E5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Castrol Logo">
            <a:extLst>
              <a:ext uri="{FF2B5EF4-FFF2-40B4-BE49-F238E27FC236}">
                <a16:creationId xmlns:a16="http://schemas.microsoft.com/office/drawing/2014/main" id="{8BE1592B-A78B-412F-D981-3BEE639B91C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7" name="H2">
            <a:extLst>
              <a:ext uri="{FF2B5EF4-FFF2-40B4-BE49-F238E27FC236}">
                <a16:creationId xmlns:a16="http://schemas.microsoft.com/office/drawing/2014/main" id="{E661BC35-91CB-70C2-72E2-8D569C5537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" name="H1">
            <a:extLst>
              <a:ext uri="{FF2B5EF4-FFF2-40B4-BE49-F238E27FC236}">
                <a16:creationId xmlns:a16="http://schemas.microsoft.com/office/drawing/2014/main" id="{27993320-03D0-DC69-4441-69FC1AF928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85D6BD1-F066-A93C-016F-AE3D05C0D9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0863" y="2670047"/>
            <a:ext cx="5376672" cy="35478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880" indent="-18288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36576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54864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37523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3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772593-C3A4-5BDA-3B03-DDFEE202D3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508E805B-878B-CF0A-B20F-53A93D8ADF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720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3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772593-C3A4-5BDA-3B03-DDFEE202D3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B57B3E1E-D544-03CC-1B22-61B97DDB4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644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4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0"/>
            <a:ext cx="9626601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74DA87-861B-1FCF-6087-773F7228E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6933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AA421AC3-8A34-2C5C-158A-5A17000A0F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84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4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0"/>
            <a:ext cx="9626600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74DA87-861B-1FCF-6087-773F7228E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9471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6DB5EAA3-96CD-F7C3-A245-73369AAD90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12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49238" y="2953550"/>
            <a:ext cx="3426087" cy="2829412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6C90805-A383-E657-FA65-CC734331034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E121B338-A1E7-698B-D8C3-CD3456134D6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40011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8BDFD84-3666-F461-094D-5D0AF4BFA8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1DB2A7C-C5AB-1578-5374-3CC00A329E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9D870D5-5C1C-D6D9-89D3-E3C41384AF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15050" y="2953550"/>
            <a:ext cx="3426087" cy="28357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307E90-9564-511D-B062-3F2F08E59D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1505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D149572-E83C-E8BF-08C8-27711812BD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1505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621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b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4" y="3429000"/>
            <a:ext cx="3311050" cy="22970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bio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6C90805-A383-E657-FA65-CC734331034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E121B338-A1E7-698B-D8C3-CD3456134D6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420499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A78E7DDB-016F-478F-EC0C-758444EA7995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83307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8BDFD84-3666-F461-094D-5D0AF4BFA8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1DB2A7C-C5AB-1578-5374-3CC00A329E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9D870D5-5C1C-D6D9-89D3-E3C41384AF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03725" y="3436524"/>
            <a:ext cx="3348038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5428689B-0A38-9B72-E3B2-39487D7BF6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35296" y="3429000"/>
            <a:ext cx="3311050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307E90-9564-511D-B062-3F2F08E59D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54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D149572-E83C-E8BF-08C8-27711812BD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354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143568E-F26B-9CC8-46E4-96454F72071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14570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3E3394FE-D84F-C1F8-1036-15D14548B76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14570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52BD00BD-1FDC-EDCF-BB4D-8A46BC5A48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5FB4361-00A0-159F-F91F-9E3EBB5BBCC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090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  <p15:guide id="8" orient="horz" pos="109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51503-89C6-2E97-674E-1A675A95B1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C14944C-5A31-063C-B715-F47AB27413B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C540D80-DD1F-E08D-BAD3-937E23B7184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B814CED-49D0-7FFE-B025-4F77858B35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398211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7EDB417A-2F33-4A30-3BAE-81EA18A28A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3DA24A-97E3-F2B0-65AA-602D93A3B6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98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3DA65B1-EF29-3E70-5E02-1F3353AC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ED5CD99-5706-CD8E-F5F1-15F0B1E823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B8B5FD8-4538-9831-A8FB-C7B54ADE6FD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03FC4D6-3FE4-1F85-DAFD-26C50044EED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D6C7C50-F025-2036-B1E9-99F90843C6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5176043-9041-82DC-D879-546331F80F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D31902-81A8-5655-E240-A3B3D013234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26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Heading</a:t>
            </a:r>
            <a:endParaRPr lang="en-US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1884E5F-CBCE-40C9-97A7-92A91ADFF2F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11082337" cy="3922939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C7ECCD7-8162-B415-F3E0-FEEDD93982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0B67946-66DD-D8A7-DAEC-F9E4B5C030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639D61-55EA-729C-383C-46018C6970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3233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9E20668-FC35-DB0B-CBEF-462869834A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096345A-7894-03CF-7C7B-5232D32F58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B7D3450C-30F2-5E4B-EBA0-C5A161630F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900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FBFAC0B-5238-3108-3661-4C3BCB8A08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328439"/>
            <a:ext cx="4948064" cy="325681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EDCDAEF-65B8-93B4-4EB4-AD0A79FC94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83FA00A-95D4-9924-5312-C694A1EB4C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C94F8B-453A-B0CE-AB57-71650F6FA6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549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lumn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E59ECC8-AF6D-E121-FD24-EA0597423D7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9E20668-FC35-DB0B-CBEF-462869834A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096345A-7894-03CF-7C7B-5232D32F58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9FE6CF7-802A-29F9-414E-D44C86EDCE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973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FBFAC0B-5238-3108-3661-4C3BCB8A08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622830"/>
            <a:ext cx="4948064" cy="294789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EDCDAEF-65B8-93B4-4EB4-AD0A79FC94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894D640-B08D-2E29-CA5F-C93F3A909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B3C4DFEA-4E70-3F0B-6D14-A41C2C5B29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98FB3DE-EB61-F662-9731-4E0D5FF004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2D846A-3F0B-3DF5-4A46-6E12B55390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892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lumns +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3DA65B1-EF29-3E70-5E02-1F3353AC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ED5CD99-5706-CD8E-F5F1-15F0B1E823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90FD182-1B34-DCFD-810C-58A7324F73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B8B5FD8-4538-9831-A8FB-C7B54ADE6FD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03FC4D6-3FE4-1F85-DAFD-26C50044EED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D808D4-8119-59E2-4BA9-81263630D620}"/>
              </a:ext>
            </a:extLst>
          </p:cNvPr>
          <p:cNvCxnSpPr/>
          <p:nvPr/>
        </p:nvCxnSpPr>
        <p:spPr>
          <a:xfrm>
            <a:off x="5508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3CA62FB-67FB-05B8-CF97-E28CC48DE27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5086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538DE4CA-13AC-CD2A-6671-8F995226F7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44849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18422BA-D9BC-1F34-B650-2427C83D80B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34612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4B5B7723-B27C-2A7C-5540-3F80A1933A94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3830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C4431974-5368-895E-09C4-2268BA4DF8D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28066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F541EF2F-4F4C-9ED9-5835-03B0459E05C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1554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62B7E59-786E-B7BB-5DEC-85B874F66071}"/>
              </a:ext>
            </a:extLst>
          </p:cNvPr>
          <p:cNvCxnSpPr/>
          <p:nvPr/>
        </p:nvCxnSpPr>
        <p:spPr>
          <a:xfrm>
            <a:off x="44370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39F1C2B-6388-CA7A-2099-7C6E25D0A8E8}"/>
              </a:ext>
            </a:extLst>
          </p:cNvPr>
          <p:cNvCxnSpPr/>
          <p:nvPr/>
        </p:nvCxnSpPr>
        <p:spPr>
          <a:xfrm>
            <a:off x="83232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2E974A01-6E8C-2151-7B2B-089BE4C03E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3D3E67-2164-1807-534A-08A826A3B2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24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  <p15:guide id="5" orient="horz" pos="1185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lumns +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84AB377-0D1E-C286-268E-5052F04074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0388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EBD323DF-AED9-37E8-E934-8EC0FA59087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20499" y="1951668"/>
            <a:ext cx="3370189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4583287"/>
            <a:ext cx="3370189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0CACE05D-71E6-DD5C-F573-A55505331B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29613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B4C838E-E988-784C-45C2-CB70B2499C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2EF70FB6-53EE-45F4-20FD-6DBE2B34FA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B825E97-CDDF-8BBB-1761-B4FCEC7A7A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310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lumn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1761168"/>
            <a:ext cx="3311050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1761168"/>
            <a:ext cx="3370189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1D9F88B-5725-8067-B2A7-E0963B6022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313601-FC6F-2ED2-3FE5-B44A3DD6F9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8074"/>
            <a:ext cx="1699383" cy="3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59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0485" y="1761168"/>
            <a:ext cx="3367789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28025" y="1761168"/>
            <a:ext cx="3304760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48A8A3EC-B7A8-C488-3A35-2E7A0126BC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9FC338-F125-1EA4-16B0-12C58F2860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363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Wide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err="1"/>
              <a:t>Heding</a:t>
            </a:r>
            <a:endParaRPr lang="en-US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6531B2F-CDC3-C26B-C157-E53856AB0B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420485" y="1761169"/>
            <a:ext cx="7237409" cy="4059044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D877092B-853B-6600-3FE0-9CC91DBB26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A79389-2FC6-89F8-7D80-E0A6D84398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52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B6D91D5D-B386-399A-589C-8456D8BDAD8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7237409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6A23DEF-C014-82DE-9030-63433FDFC5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7237411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6A911FA-4097-3912-DD37-F71E49B529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C6EEF144-79F7-EB9C-28C3-BA1841A202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11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AD7EB6-EE8C-A233-FE59-1792E971C468}"/>
              </a:ext>
            </a:extLst>
          </p:cNvPr>
          <p:cNvSpPr/>
          <p:nvPr/>
        </p:nvSpPr>
        <p:spPr>
          <a:xfrm>
            <a:off x="8346861" y="0"/>
            <a:ext cx="384513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1C5402-1225-1F82-FD12-679506806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6F7B93-BC23-C76B-4873-24A1A0CC7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0BF9DC9-398A-FFCF-5249-974586C4DD2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903970" y="1274763"/>
            <a:ext cx="1097280" cy="109728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C4D87FD-88E1-2CB1-7C8E-26FA4ED1596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20786" y="1564297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F317BC5-0A0A-2E39-5ADC-812816B490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120786" y="1915699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7E4F1C7-F13B-D273-3283-E4452763FF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03970" y="2594610"/>
            <a:ext cx="2728816" cy="26990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3DCCB419-C7F0-3FB6-9C25-6B5CAB51592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550863" y="1761169"/>
            <a:ext cx="3310423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96C5433D-83DF-7686-122C-FBB9B5C8EBF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4402773" y="1761169"/>
            <a:ext cx="3384874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70BFF58-0009-E72E-5936-7ABAE1A52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4806FE-1942-C43D-89DF-3D58AF296B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110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AD7EB6-EE8C-A233-FE59-1792E971C468}"/>
              </a:ext>
            </a:extLst>
          </p:cNvPr>
          <p:cNvSpPr/>
          <p:nvPr/>
        </p:nvSpPr>
        <p:spPr>
          <a:xfrm>
            <a:off x="8346861" y="0"/>
            <a:ext cx="384513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1C5402-1225-1F82-FD12-679506806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6F7B93-BC23-C76B-4873-24A1A0CC7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0BF9DC9-398A-FFCF-5249-974586C4DD2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903970" y="1274763"/>
            <a:ext cx="1097280" cy="109728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C4D87FD-88E1-2CB1-7C8E-26FA4ED1596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20786" y="1564297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F317BC5-0A0A-2E39-5ADC-812816B490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120786" y="1915699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7E4F1C7-F13B-D273-3283-E4452763FF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03970" y="2594610"/>
            <a:ext cx="2728816" cy="26990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3DCCB419-C7F0-3FB6-9C25-6B5CAB51592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550863" y="1761169"/>
            <a:ext cx="3310423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96C5433D-83DF-7686-122C-FBB9B5C8EBF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4402773" y="1761169"/>
            <a:ext cx="3384874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70BFF58-0009-E72E-5936-7ABAE1A52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851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Image +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/>
        </p:nvSpPr>
        <p:spPr>
          <a:xfrm>
            <a:off x="10993757" y="5110116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 dirty="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3" y="1085850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2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2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DC5304-C17E-482C-61E2-B1276BF350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2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Image + 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/>
        </p:nvSpPr>
        <p:spPr>
          <a:xfrm>
            <a:off x="10993757" y="5110116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3" y="1085850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2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2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67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738DCB-85F5-0AED-3D18-687E8D5DE1EF}"/>
              </a:ext>
            </a:extLst>
          </p:cNvPr>
          <p:cNvSpPr txBox="1">
            <a:spLocks/>
          </p:cNvSpPr>
          <p:nvPr/>
        </p:nvSpPr>
        <p:spPr>
          <a:xfrm>
            <a:off x="10753388" y="4751930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500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3B0C9-DA19-C02D-EC07-12EFA548F7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1318846"/>
            <a:ext cx="11090274" cy="3763108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12108C-995A-46C9-CFE3-10FEDA038394}"/>
              </a:ext>
            </a:extLst>
          </p:cNvPr>
          <p:cNvSpPr txBox="1">
            <a:spLocks/>
          </p:cNvSpPr>
          <p:nvPr/>
        </p:nvSpPr>
        <p:spPr>
          <a:xfrm>
            <a:off x="422032" y="17999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5000" dirty="0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E1C9B33-EEFD-D37D-FED7-84F23588590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50864" y="5328320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F38CE1-3EA5-5552-56C1-5AD719C21EB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50864" y="5679722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FB8FE1A-1A77-285E-E3B7-27E39FB005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6C5EB-E17C-632F-BF47-7D118EDED3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734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064F1-4331-9035-DD7C-C5728E5696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Please click to add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B5D44-6078-5625-5408-6A04BE20EB7A}"/>
              </a:ext>
            </a:extLst>
          </p:cNvPr>
          <p:cNvSpPr/>
          <p:nvPr/>
        </p:nvSpPr>
        <p:spPr>
          <a:xfrm>
            <a:off x="0" y="4830064"/>
            <a:ext cx="12192000" cy="2027936"/>
          </a:xfrm>
          <a:prstGeom prst="rect">
            <a:avLst/>
          </a:prstGeom>
          <a:gradFill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>
                  <a:lumMod val="95000"/>
                  <a:lumOff val="5000"/>
                  <a:alpha val="50063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9156" y="2748055"/>
            <a:ext cx="4971981" cy="886397"/>
          </a:xfrm>
        </p:spPr>
        <p:txBody>
          <a:bodyPr wrap="square" anchor="b">
            <a:spAutoFit/>
          </a:bodyPr>
          <a:lstStyle>
            <a:lvl1pPr algn="r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E64D74-506B-C0E8-9DB3-26CD7A0A7A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543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, rectangle&#10;&#10;Description automatically generated">
            <a:extLst>
              <a:ext uri="{FF2B5EF4-FFF2-40B4-BE49-F238E27FC236}">
                <a16:creationId xmlns:a16="http://schemas.microsoft.com/office/drawing/2014/main" id="{ABB94734-79E9-4D1D-DE18-9378BC3CBE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0" y="2599554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A48F3E-4540-FBC8-A98C-4C39125053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772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900E4225-F87F-1C5F-F15B-68103FEACF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61FF28-6A9E-855A-4CFC-3174E48932BB}"/>
              </a:ext>
            </a:extLst>
          </p:cNvPr>
          <p:cNvSpPr/>
          <p:nvPr/>
        </p:nvSpPr>
        <p:spPr>
          <a:xfrm>
            <a:off x="0" y="479199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0" y="2599554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53422-989C-E176-E8A3-5B7F791847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9315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B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50FA62B-E1C6-97E9-F358-656D32EC44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07857" y="2180731"/>
            <a:ext cx="693686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53422-989C-E176-E8A3-5B7F791847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498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47135-B3BA-3121-1EBB-8AA5E745E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81F91-8954-C949-AEFE-85395F3945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FB2251-3BDB-477E-1DCF-3FEF80ABD5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3F286-3917-D11E-E328-4395E507F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A3BB4-AA69-4197-A188-3A34B75E9630}" type="datetimeFigureOut">
              <a:rPr lang="en-US" smtClean="0"/>
              <a:t>4/1/25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16A94-237A-ACA6-49E4-738DDC251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5BA40D-03B2-BD0B-CF67-EC3DAAD31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0841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E0CE5-41B4-D885-8500-8A26F0FCC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0BAB47-0AF8-B65B-9F2B-645456F95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A3BB4-AA69-4197-A188-3A34B75E9630}" type="datetimeFigureOut">
              <a:rPr lang="en-US" smtClean="0"/>
              <a:t>4/1/25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44995B-C027-A042-9558-5B16604E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AB2234-57E6-B0C6-EC15-20A57D0CB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724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AD342-6915-5F4C-653B-8C5E4E795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59463-DABE-145A-63C0-CB4069753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FFAE9-930B-5548-D00C-2481CA4F9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A3BB4-AA69-4197-A188-3A34B75E9630}" type="datetimeFigureOut">
              <a:rPr lang="en-US" smtClean="0"/>
              <a:t>4/1/25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95746-68A4-81F5-AA9F-CFDF075C8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75FDC-72D3-DD94-0C41-D5EABDDCD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7978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51563-CD38-2CD7-6F91-C47CFCDF7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9E56B6-16DA-5EAD-FC07-D093494653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48A90-4684-CD84-B507-4F5838FED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AC1F77-3468-A851-2FE2-4485EBE05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A3BB4-AA69-4197-A188-3A34B75E9630}" type="datetimeFigureOut">
              <a:rPr lang="en-US" smtClean="0"/>
              <a:t>4/1/25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3CE079-7BC1-46C7-86C6-41B8EDEA2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B9473E-88D0-A10F-3031-A1A5B41A9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9341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39BF6D-B5D5-9B54-DAC8-E4D7EFCA1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A3BB4-AA69-4197-A188-3A34B75E9630}" type="datetimeFigureOut">
              <a:rPr lang="en-US" smtClean="0"/>
              <a:t>4/1/25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22AF3F-1922-3FF6-B484-7B914515A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912B55-929D-DEA4-73F5-83D5A5F6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2468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534" y="333375"/>
            <a:ext cx="11247967" cy="61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9534" y="1185864"/>
            <a:ext cx="5528733" cy="4657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31467" y="1185863"/>
            <a:ext cx="5530851" cy="2252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31467" y="3590926"/>
            <a:ext cx="5530851" cy="225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527051" y="6597651"/>
            <a:ext cx="2844800" cy="2079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97651"/>
            <a:ext cx="3860800" cy="2079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829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B985D6-46B3-5137-E3D0-1A2AAD5E5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84983"/>
            <a:ext cx="11090275" cy="5704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8C072-E2AC-9424-45B4-DA33867E0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1923" y="6316249"/>
            <a:ext cx="550863" cy="54175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D798FFA-736F-43CA-B499-1D7B819FFF9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271A7A-F706-5F49-0101-892A0DC2D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825625"/>
            <a:ext cx="11081924" cy="13183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01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477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GB" sz="14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7053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5341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333">
          <p15:clr>
            <a:srgbClr val="F26B43"/>
          </p15:clr>
        </p15:guide>
        <p15:guide id="4" pos="347">
          <p15:clr>
            <a:srgbClr val="F26B43"/>
          </p15:clr>
        </p15:guide>
        <p15:guide id="5" orient="horz" pos="3974">
          <p15:clr>
            <a:srgbClr val="F26B43"/>
          </p15:clr>
        </p15:guide>
        <p15:guide id="6" orient="horz" pos="34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6BEA7-1048-7F1C-D251-DA84695D1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776" y="314548"/>
            <a:ext cx="11090275" cy="96021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Industry Specification Upgrades</a:t>
            </a:r>
            <a:br>
              <a:rPr lang="en-US" b="1" dirty="0"/>
            </a:br>
            <a:r>
              <a:rPr lang="en-US" b="1" dirty="0"/>
              <a:t>ILSAC GF-7 and API SQ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F0E95-1AAA-FF3E-9D58-4880C0CA8B8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35989" y="1619655"/>
            <a:ext cx="6115181" cy="3972366"/>
          </a:xfrm>
        </p:spPr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New North American PCO specifications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</a:rPr>
              <a:t>ILSAC GF-7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</a:rPr>
              <a:t>API SQ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2"/>
              </a:solidFill>
            </a:endParaRPr>
          </a:p>
          <a:p>
            <a:r>
              <a:rPr lang="en-US" sz="2400" dirty="0">
                <a:solidFill>
                  <a:schemeClr val="accent2"/>
                </a:solidFill>
              </a:rPr>
              <a:t>First License Date: March 31, 2025</a:t>
            </a:r>
          </a:p>
          <a:p>
            <a:endParaRPr lang="en-US" sz="2400" dirty="0">
              <a:solidFill>
                <a:schemeClr val="accent2"/>
              </a:solidFill>
            </a:endParaRPr>
          </a:p>
          <a:p>
            <a:r>
              <a:rPr lang="en-US" sz="2400" dirty="0">
                <a:solidFill>
                  <a:schemeClr val="accent2"/>
                </a:solidFill>
              </a:rPr>
              <a:t>Improved engine oil performance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94EAEE08-B264-12A9-8668-2DE33FDDE037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9497761" y="2057398"/>
            <a:ext cx="2263910" cy="2149026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AC501D-8511-BF32-6E22-F94639413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369" y="2057398"/>
            <a:ext cx="2362405" cy="214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415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401A3-68B9-CB1C-4631-B556467EF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76" y="378154"/>
            <a:ext cx="11090275" cy="57044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Improved performance – what’s changing?</a:t>
            </a:r>
            <a:br>
              <a:rPr lang="en-US" b="1" dirty="0"/>
            </a:br>
            <a:r>
              <a:rPr lang="en-US" b="1" dirty="0"/>
              <a:t>Key upgrades on new specifications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CB676-8635-0FF4-B7E1-E95EEC82FC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8055" y="1761169"/>
            <a:ext cx="6810831" cy="397236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  <a:latin typeface="+mn-lt"/>
                <a:cs typeface="Times New Roman" panose="02020603050405020304" pitchFamily="18" charset="0"/>
              </a:rPr>
              <a:t>Better prevention of deposits (Seq. IIIH engine test)</a:t>
            </a:r>
            <a:endParaRPr lang="en-US" sz="2600" dirty="0">
              <a:solidFill>
                <a:schemeClr val="accent2"/>
              </a:solidFill>
              <a:latin typeface="+mn-lt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  <a:latin typeface="+mn-lt"/>
                <a:cs typeface="Times New Roman" panose="02020603050405020304" pitchFamily="18" charset="0"/>
              </a:rPr>
              <a:t>Improved fuel economy (ILSAC GF-7 only, Seq. VIE/F engine test)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  <a:latin typeface="+mn-lt"/>
                <a:cs typeface="Times New Roman" panose="02020603050405020304" pitchFamily="18" charset="0"/>
              </a:rPr>
              <a:t>Better protection against Low-Speed Pre-Ignition (Seq. IX engine test)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  <a:latin typeface="+mn-lt"/>
                <a:cs typeface="Times New Roman" panose="02020603050405020304" pitchFamily="18" charset="0"/>
              </a:rPr>
              <a:t>Improved emission system protection – reduced sulfated ash (ASTM D874 bench test)</a:t>
            </a:r>
            <a:endParaRPr lang="en-US" sz="2400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8" name="Picture 5" descr="fuel-gauge">
            <a:extLst>
              <a:ext uri="{FF2B5EF4-FFF2-40B4-BE49-F238E27FC236}">
                <a16:creationId xmlns:a16="http://schemas.microsoft.com/office/drawing/2014/main" id="{515AA6BD-AB38-8329-C2A5-B0228D8F7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49545" y="3125949"/>
            <a:ext cx="218440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366B68A6-BFD6-2572-15B9-F93F2B659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0647" y="4826926"/>
            <a:ext cx="2129617" cy="181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7F6ED1-33D4-7C5D-6F9E-3FFEE50AC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1737" y="4819893"/>
            <a:ext cx="2635909" cy="18202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C963EF-E419-EECD-B6D1-B5458B06C4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8286" y="1456369"/>
            <a:ext cx="2881858" cy="241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33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C81D5-8200-E6BF-DE42-871D06105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03983"/>
            <a:ext cx="11090275" cy="570445"/>
          </a:xfrm>
        </p:spPr>
        <p:txBody>
          <a:bodyPr/>
          <a:lstStyle/>
          <a:p>
            <a:r>
              <a:rPr lang="en-US" b="1" dirty="0"/>
              <a:t>How does it affect Castrol products?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46D3-384A-5E58-758D-AE020F44B4A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8834" y="988283"/>
            <a:ext cx="11205707" cy="3972366"/>
          </a:xfrm>
        </p:spPr>
        <p:txBody>
          <a:bodyPr/>
          <a:lstStyle/>
          <a:p>
            <a:r>
              <a:rPr lang="en-US" sz="2000" dirty="0">
                <a:solidFill>
                  <a:schemeClr val="accent2"/>
                </a:solidFill>
              </a:rPr>
              <a:t>Many Castrol formulations already met the new requirements for ILSAC GF-7 and API SQ with our current formulations.  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These products include:</a:t>
            </a:r>
          </a:p>
          <a:p>
            <a:pPr marL="813435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EDGE</a:t>
            </a:r>
          </a:p>
          <a:p>
            <a:pPr marL="813435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EDGE Extended Performance</a:t>
            </a:r>
          </a:p>
          <a:p>
            <a:pPr marL="813435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EDGE High Mileage</a:t>
            </a:r>
          </a:p>
          <a:p>
            <a:pPr marL="813435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GTX Full Synthetic</a:t>
            </a:r>
          </a:p>
          <a:p>
            <a:pPr marL="813435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GTX Full Synthetic High Mileage (new product launch)</a:t>
            </a:r>
          </a:p>
          <a:p>
            <a:pPr marL="813435" lvl="2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2"/>
              </a:solidFill>
            </a:endParaRPr>
          </a:p>
          <a:p>
            <a:r>
              <a:rPr lang="en-US" sz="2000" dirty="0">
                <a:solidFill>
                  <a:schemeClr val="accent2"/>
                </a:solidFill>
              </a:rPr>
              <a:t>ILSAC GF-7 and API SQ cannot be on packaging until first license date.  </a:t>
            </a:r>
          </a:p>
          <a:p>
            <a:r>
              <a:rPr lang="en-US" sz="2000" dirty="0">
                <a:solidFill>
                  <a:schemeClr val="accent2"/>
                </a:solidFill>
              </a:rPr>
              <a:t>This is the only reason GF-7 and SQ are not current on these product labels.</a:t>
            </a:r>
          </a:p>
          <a:p>
            <a:pPr marL="813435" lvl="2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accent2"/>
              </a:solidFill>
            </a:endParaRPr>
          </a:p>
          <a:p>
            <a:r>
              <a:rPr lang="en-US" sz="2000" dirty="0">
                <a:solidFill>
                  <a:schemeClr val="accent2"/>
                </a:solidFill>
              </a:rPr>
              <a:t>GTX and GTX High Mileage will transition to new formulas soon after first license date.</a:t>
            </a:r>
          </a:p>
        </p:txBody>
      </p:sp>
    </p:spTree>
    <p:extLst>
      <p:ext uri="{BB962C8B-B14F-4D97-AF65-F5344CB8AC3E}">
        <p14:creationId xmlns:p14="http://schemas.microsoft.com/office/powerpoint/2010/main" val="1719081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2E39A-05A0-D092-2DE4-CC03F593C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6" y="247526"/>
            <a:ext cx="11876314" cy="57044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When will I see GF-7 and SQ on Castrol product packaging?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91845-748E-8477-F0F8-1BE84F4F3FB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7064" y="1442817"/>
            <a:ext cx="9289822" cy="3972366"/>
          </a:xfrm>
        </p:spPr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This will be a soft label transition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</a:rPr>
              <a:t>No changes to part numbers or UPC’s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</a:rPr>
              <a:t>Packaging will update as existing inventory is depleted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</a:rPr>
              <a:t>It is possible similar products will claim ILSAC GF-6/API SP and also claim ILSAC GF-7/API SQ during this transition period </a:t>
            </a:r>
          </a:p>
        </p:txBody>
      </p:sp>
    </p:spTree>
    <p:extLst>
      <p:ext uri="{BB962C8B-B14F-4D97-AF65-F5344CB8AC3E}">
        <p14:creationId xmlns:p14="http://schemas.microsoft.com/office/powerpoint/2010/main" val="2530060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D6AAB-917E-3E4E-4F45-0BCD7E282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66061"/>
            <a:ext cx="11090275" cy="570445"/>
          </a:xfrm>
        </p:spPr>
        <p:txBody>
          <a:bodyPr/>
          <a:lstStyle/>
          <a:p>
            <a:r>
              <a:rPr lang="en-US" b="1" dirty="0"/>
              <a:t>New claims – 7 Critical Areas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8896E-372B-3E4C-BECE-997F5C772EB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3274" y="1118912"/>
            <a:ext cx="11325450" cy="3972366"/>
          </a:xfrm>
        </p:spPr>
        <p:txBody>
          <a:bodyPr/>
          <a:lstStyle/>
          <a:p>
            <a:r>
              <a:rPr lang="en-US" sz="2000" dirty="0">
                <a:solidFill>
                  <a:schemeClr val="accent2"/>
                </a:solidFill>
              </a:rPr>
              <a:t>Along with the upgrade to ILSAC GF-7 and API SQ, our products will now call our protection in 7 Critical Areas of the engine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9CFF00-BAEC-1F03-363F-E0181FB0D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26" y="1785257"/>
            <a:ext cx="10653731" cy="447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061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8549269-A7C8-E5D5-7977-53FA66B055BA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136155" y="119743"/>
            <a:ext cx="11687020" cy="5780313"/>
          </a:xfrm>
        </p:spPr>
      </p:pic>
    </p:spTree>
    <p:extLst>
      <p:ext uri="{BB962C8B-B14F-4D97-AF65-F5344CB8AC3E}">
        <p14:creationId xmlns:p14="http://schemas.microsoft.com/office/powerpoint/2010/main" val="3298903093"/>
      </p:ext>
    </p:extLst>
  </p:cSld>
  <p:clrMapOvr>
    <a:masterClrMapping/>
  </p:clrMapOvr>
</p:sld>
</file>

<file path=ppt/theme/theme1.xml><?xml version="1.0" encoding="utf-8"?>
<a:theme xmlns:a="http://schemas.openxmlformats.org/drawingml/2006/main" name="Castrol Template">
  <a:themeElements>
    <a:clrScheme name="Custom 2">
      <a:dk1>
        <a:srgbClr val="000000"/>
      </a:dk1>
      <a:lt1>
        <a:srgbClr val="FFFFFF"/>
      </a:lt1>
      <a:dk2>
        <a:srgbClr val="3C5569"/>
      </a:dk2>
      <a:lt2>
        <a:srgbClr val="EBF0F0"/>
      </a:lt2>
      <a:accent1>
        <a:srgbClr val="F00023"/>
      </a:accent1>
      <a:accent2>
        <a:srgbClr val="009343"/>
      </a:accent2>
      <a:accent3>
        <a:srgbClr val="32FA6E"/>
      </a:accent3>
      <a:accent4>
        <a:srgbClr val="05004E"/>
      </a:accent4>
      <a:accent5>
        <a:srgbClr val="0A91A5"/>
      </a:accent5>
      <a:accent6>
        <a:srgbClr val="59C3EB"/>
      </a:accent6>
      <a:hlink>
        <a:srgbClr val="5F28FF"/>
      </a:hlink>
      <a:folHlink>
        <a:srgbClr val="B9C8C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10000"/>
          </a:lnSpc>
          <a:spcAft>
            <a:spcPts val="600"/>
          </a:spcAft>
          <a:defRPr sz="1200" dirty="0" err="1" smtClean="0">
            <a:solidFill>
              <a:schemeClr val="accent4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0498041-F305-2043-A815-B4CD8A972772}" vid="{32D53396-8E27-C94B-96D0-070630BF58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69bf4a9-87bd-4dbf-a36c-1db5158e5def}" enabled="1" method="Privileged" siteId="{ea80952e-a476-42d4-aaf4-5457852b0f7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280</Words>
  <Application>Microsoft Macintosh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Arial</vt:lpstr>
      <vt:lpstr>Calibri</vt:lpstr>
      <vt:lpstr>Castrol Template</vt:lpstr>
      <vt:lpstr>Industry Specification Upgrades ILSAC GF-7 and API SQ</vt:lpstr>
      <vt:lpstr>Improved performance – what’s changing? Key upgrades on new specifications</vt:lpstr>
      <vt:lpstr>How does it affect Castrol products?</vt:lpstr>
      <vt:lpstr>When will I see GF-7 and SQ on Castrol product packaging?</vt:lpstr>
      <vt:lpstr>New claims – 7 Critical Areas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Guinane, Derek</dc:creator>
  <cp:lastModifiedBy>kris.stokes@bonddigital.com</cp:lastModifiedBy>
  <cp:revision>2</cp:revision>
  <dcterms:created xsi:type="dcterms:W3CDTF">2025-03-26T13:32:21Z</dcterms:created>
  <dcterms:modified xsi:type="dcterms:W3CDTF">2025-04-01T16:15:57Z</dcterms:modified>
</cp:coreProperties>
</file>