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134804429" r:id="rId2"/>
    <p:sldId id="2134804412" r:id="rId3"/>
    <p:sldId id="2134804413" r:id="rId4"/>
    <p:sldId id="2134804414" r:id="rId5"/>
    <p:sldId id="2134804415" r:id="rId6"/>
    <p:sldId id="2134804416" r:id="rId7"/>
    <p:sldId id="2134804417" r:id="rId8"/>
    <p:sldId id="2134804420" r:id="rId9"/>
    <p:sldId id="2134804424" r:id="rId10"/>
    <p:sldId id="2134804423" r:id="rId11"/>
    <p:sldId id="2134804422" r:id="rId12"/>
    <p:sldId id="2134804425" r:id="rId13"/>
    <p:sldId id="2134804426" r:id="rId14"/>
    <p:sldId id="2134804427" r:id="rId15"/>
    <p:sldId id="2134804428" r:id="rId16"/>
    <p:sldId id="21348044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all, Lionel" userId="704d2b6d-3148-4034-916e-085e81bc344a" providerId="ADAL" clId="{F79B1934-EADE-4D3A-A7C5-8CF93391C18D}"/>
    <pc:docChg chg="modSld">
      <pc:chgData name="Randall, Lionel" userId="704d2b6d-3148-4034-916e-085e81bc344a" providerId="ADAL" clId="{F79B1934-EADE-4D3A-A7C5-8CF93391C18D}" dt="2024-06-14T14:25:55.366" v="0" actId="571"/>
      <pc:docMkLst>
        <pc:docMk/>
      </pc:docMkLst>
      <pc:sldChg chg="addSp modSp">
        <pc:chgData name="Randall, Lionel" userId="704d2b6d-3148-4034-916e-085e81bc344a" providerId="ADAL" clId="{F79B1934-EADE-4D3A-A7C5-8CF93391C18D}" dt="2024-06-14T14:25:55.366" v="0" actId="571"/>
        <pc:sldMkLst>
          <pc:docMk/>
          <pc:sldMk cId="81481393" sldId="2134804416"/>
        </pc:sldMkLst>
        <pc:spChg chg="add mod">
          <ac:chgData name="Randall, Lionel" userId="704d2b6d-3148-4034-916e-085e81bc344a" providerId="ADAL" clId="{F79B1934-EADE-4D3A-A7C5-8CF93391C18D}" dt="2024-06-14T14:25:55.366" v="0" actId="571"/>
          <ac:spMkLst>
            <pc:docMk/>
            <pc:sldMk cId="81481393" sldId="2134804416"/>
            <ac:spMk id="3" creationId="{168AFC39-7C79-573A-0202-48666138227B}"/>
          </ac:spMkLst>
        </pc:spChg>
      </pc:sldChg>
    </pc:docChg>
  </pc:docChgLst>
  <pc:docChgLst>
    <pc:chgData name="Randall, Lionel" userId="704d2b6d-3148-4034-916e-085e81bc344a" providerId="ADAL" clId="{4A367D1D-7333-478D-822F-3CAD4E15929E}"/>
    <pc:docChg chg="undo custSel modSld">
      <pc:chgData name="Randall, Lionel" userId="704d2b6d-3148-4034-916e-085e81bc344a" providerId="ADAL" clId="{4A367D1D-7333-478D-822F-3CAD4E15929E}" dt="2024-07-22T17:22:31.133" v="19" actId="1076"/>
      <pc:docMkLst>
        <pc:docMk/>
      </pc:docMkLst>
      <pc:sldChg chg="modSp mod">
        <pc:chgData name="Randall, Lionel" userId="704d2b6d-3148-4034-916e-085e81bc344a" providerId="ADAL" clId="{4A367D1D-7333-478D-822F-3CAD4E15929E}" dt="2024-07-22T17:14:01.227" v="1" actId="1076"/>
        <pc:sldMkLst>
          <pc:docMk/>
          <pc:sldMk cId="81481393" sldId="2134804416"/>
        </pc:sldMkLst>
        <pc:spChg chg="mod">
          <ac:chgData name="Randall, Lionel" userId="704d2b6d-3148-4034-916e-085e81bc344a" providerId="ADAL" clId="{4A367D1D-7333-478D-822F-3CAD4E15929E}" dt="2024-07-22T17:14:01.227" v="1" actId="1076"/>
          <ac:spMkLst>
            <pc:docMk/>
            <pc:sldMk cId="81481393" sldId="2134804416"/>
            <ac:spMk id="3" creationId="{168AFC39-7C79-573A-0202-48666138227B}"/>
          </ac:spMkLst>
        </pc:spChg>
      </pc:sldChg>
      <pc:sldChg chg="addSp delSp modSp mod">
        <pc:chgData name="Randall, Lionel" userId="704d2b6d-3148-4034-916e-085e81bc344a" providerId="ADAL" clId="{4A367D1D-7333-478D-822F-3CAD4E15929E}" dt="2024-07-22T17:18:24.892" v="13" actId="1076"/>
        <pc:sldMkLst>
          <pc:docMk/>
          <pc:sldMk cId="3895387185" sldId="2134804427"/>
        </pc:sldMkLst>
        <pc:picChg chg="add mod">
          <ac:chgData name="Randall, Lionel" userId="704d2b6d-3148-4034-916e-085e81bc344a" providerId="ADAL" clId="{4A367D1D-7333-478D-822F-3CAD4E15929E}" dt="2024-07-22T17:17:22.264" v="7" actId="1076"/>
          <ac:picMkLst>
            <pc:docMk/>
            <pc:sldMk cId="3895387185" sldId="2134804427"/>
            <ac:picMk id="6" creationId="{4CF40C4C-5374-5225-7EF1-2B0F85357B9B}"/>
          </ac:picMkLst>
        </pc:picChg>
        <pc:picChg chg="del">
          <ac:chgData name="Randall, Lionel" userId="704d2b6d-3148-4034-916e-085e81bc344a" providerId="ADAL" clId="{4A367D1D-7333-478D-822F-3CAD4E15929E}" dt="2024-07-22T17:17:27.785" v="8" actId="478"/>
          <ac:picMkLst>
            <pc:docMk/>
            <pc:sldMk cId="3895387185" sldId="2134804427"/>
            <ac:picMk id="7" creationId="{E93612FD-3A5E-8892-1A3C-6926D625024E}"/>
          </ac:picMkLst>
        </pc:picChg>
        <pc:picChg chg="del">
          <ac:chgData name="Randall, Lionel" userId="704d2b6d-3148-4034-916e-085e81bc344a" providerId="ADAL" clId="{4A367D1D-7333-478D-822F-3CAD4E15929E}" dt="2024-07-22T17:17:03.371" v="3" actId="478"/>
          <ac:picMkLst>
            <pc:docMk/>
            <pc:sldMk cId="3895387185" sldId="2134804427"/>
            <ac:picMk id="9" creationId="{5773CE01-D55A-834C-5DFF-98047E0FA23A}"/>
          </ac:picMkLst>
        </pc:picChg>
        <pc:picChg chg="add mod">
          <ac:chgData name="Randall, Lionel" userId="704d2b6d-3148-4034-916e-085e81bc344a" providerId="ADAL" clId="{4A367D1D-7333-478D-822F-3CAD4E15929E}" dt="2024-07-22T17:18:24.892" v="13" actId="1076"/>
          <ac:picMkLst>
            <pc:docMk/>
            <pc:sldMk cId="3895387185" sldId="2134804427"/>
            <ac:picMk id="10" creationId="{C26E2644-8F63-4448-E509-AE43849706B3}"/>
          </ac:picMkLst>
        </pc:picChg>
      </pc:sldChg>
      <pc:sldChg chg="addSp delSp modSp mod">
        <pc:chgData name="Randall, Lionel" userId="704d2b6d-3148-4034-916e-085e81bc344a" providerId="ADAL" clId="{4A367D1D-7333-478D-822F-3CAD4E15929E}" dt="2024-07-22T17:22:31.133" v="19" actId="1076"/>
        <pc:sldMkLst>
          <pc:docMk/>
          <pc:sldMk cId="3178039744" sldId="2134804428"/>
        </pc:sldMkLst>
        <pc:picChg chg="add mod">
          <ac:chgData name="Randall, Lionel" userId="704d2b6d-3148-4034-916e-085e81bc344a" providerId="ADAL" clId="{4A367D1D-7333-478D-822F-3CAD4E15929E}" dt="2024-07-22T17:22:31.133" v="19" actId="1076"/>
          <ac:picMkLst>
            <pc:docMk/>
            <pc:sldMk cId="3178039744" sldId="2134804428"/>
            <ac:picMk id="5" creationId="{21171279-F2EE-8920-C2A3-7E96F4FE5F39}"/>
          </ac:picMkLst>
        </pc:picChg>
        <pc:picChg chg="del">
          <ac:chgData name="Randall, Lionel" userId="704d2b6d-3148-4034-916e-085e81bc344a" providerId="ADAL" clId="{4A367D1D-7333-478D-822F-3CAD4E15929E}" dt="2024-07-22T17:22:12.184" v="14" actId="478"/>
          <ac:picMkLst>
            <pc:docMk/>
            <pc:sldMk cId="3178039744" sldId="2134804428"/>
            <ac:picMk id="9" creationId="{16B405A5-3009-2E12-D268-E041EB14EDD1}"/>
          </ac:picMkLst>
        </pc:picChg>
      </pc:sldChg>
    </pc:docChg>
  </pc:docChgLst>
  <pc:docChgLst>
    <pc:chgData name="Randall, Lionel" userId="704d2b6d-3148-4034-916e-085e81bc344a" providerId="ADAL" clId="{A68BAA53-42FE-4EE0-B4CF-9CFE164641F5}"/>
    <pc:docChg chg="undo custSel addSld delSld modSld">
      <pc:chgData name="Randall, Lionel" userId="704d2b6d-3148-4034-916e-085e81bc344a" providerId="ADAL" clId="{A68BAA53-42FE-4EE0-B4CF-9CFE164641F5}" dt="2024-03-14T16:39:25.293" v="1929" actId="122"/>
      <pc:docMkLst>
        <pc:docMk/>
      </pc:docMkLst>
      <pc:sldChg chg="addSp delSp modSp mod">
        <pc:chgData name="Randall, Lionel" userId="704d2b6d-3148-4034-916e-085e81bc344a" providerId="ADAL" clId="{A68BAA53-42FE-4EE0-B4CF-9CFE164641F5}" dt="2024-02-19T20:23:23.639" v="1866" actId="207"/>
        <pc:sldMkLst>
          <pc:docMk/>
          <pc:sldMk cId="1566344955" sldId="2134804412"/>
        </pc:sldMkLst>
        <pc:spChg chg="mod">
          <ac:chgData name="Randall, Lionel" userId="704d2b6d-3148-4034-916e-085e81bc344a" providerId="ADAL" clId="{A68BAA53-42FE-4EE0-B4CF-9CFE164641F5}" dt="2024-02-19T19:44:27.361" v="1557" actId="1076"/>
          <ac:spMkLst>
            <pc:docMk/>
            <pc:sldMk cId="1566344955" sldId="2134804412"/>
            <ac:spMk id="2" creationId="{4E5D888B-3198-17E4-639A-1B378C6B32E2}"/>
          </ac:spMkLst>
        </pc:spChg>
        <pc:spChg chg="mod">
          <ac:chgData name="Randall, Lionel" userId="704d2b6d-3148-4034-916e-085e81bc344a" providerId="ADAL" clId="{A68BAA53-42FE-4EE0-B4CF-9CFE164641F5}" dt="2024-02-19T20:23:23.639" v="1866" actId="207"/>
          <ac:spMkLst>
            <pc:docMk/>
            <pc:sldMk cId="1566344955" sldId="2134804412"/>
            <ac:spMk id="4" creationId="{F1695794-69D4-AF98-6DC4-82A9BDD0A3F7}"/>
          </ac:spMkLst>
        </pc:spChg>
        <pc:spChg chg="mod">
          <ac:chgData name="Randall, Lionel" userId="704d2b6d-3148-4034-916e-085e81bc344a" providerId="ADAL" clId="{A68BAA53-42FE-4EE0-B4CF-9CFE164641F5}" dt="2024-02-19T19:44:37.045" v="1559" actId="1076"/>
          <ac:spMkLst>
            <pc:docMk/>
            <pc:sldMk cId="1566344955" sldId="2134804412"/>
            <ac:spMk id="7" creationId="{AF10CB06-8E56-4A1B-7FDB-37E654B75B5E}"/>
          </ac:spMkLst>
        </pc:spChg>
        <pc:spChg chg="add del">
          <ac:chgData name="Randall, Lionel" userId="704d2b6d-3148-4034-916e-085e81bc344a" providerId="ADAL" clId="{A68BAA53-42FE-4EE0-B4CF-9CFE164641F5}" dt="2024-02-19T18:11:14.569" v="1478" actId="22"/>
          <ac:spMkLst>
            <pc:docMk/>
            <pc:sldMk cId="1566344955" sldId="2134804412"/>
            <ac:spMk id="9" creationId="{CA268BFF-99E2-D851-C4D4-773D9D43BD45}"/>
          </ac:spMkLst>
        </pc:spChg>
        <pc:picChg chg="mod">
          <ac:chgData name="Randall, Lionel" userId="704d2b6d-3148-4034-916e-085e81bc344a" providerId="ADAL" clId="{A68BAA53-42FE-4EE0-B4CF-9CFE164641F5}" dt="2024-02-19T17:54:40.595" v="1387" actId="14100"/>
          <ac:picMkLst>
            <pc:docMk/>
            <pc:sldMk cId="1566344955" sldId="2134804412"/>
            <ac:picMk id="5" creationId="{CA457630-7326-2961-93F4-1DAB160192F6}"/>
          </ac:picMkLst>
        </pc:picChg>
      </pc:sldChg>
      <pc:sldChg chg="modSp mod">
        <pc:chgData name="Randall, Lionel" userId="704d2b6d-3148-4034-916e-085e81bc344a" providerId="ADAL" clId="{A68BAA53-42FE-4EE0-B4CF-9CFE164641F5}" dt="2024-02-19T17:59:37.751" v="1458" actId="20577"/>
        <pc:sldMkLst>
          <pc:docMk/>
          <pc:sldMk cId="2699812728" sldId="2134804413"/>
        </pc:sldMkLst>
        <pc:spChg chg="mod">
          <ac:chgData name="Randall, Lionel" userId="704d2b6d-3148-4034-916e-085e81bc344a" providerId="ADAL" clId="{A68BAA53-42FE-4EE0-B4CF-9CFE164641F5}" dt="2024-02-19T17:59:37.751" v="1458" actId="20577"/>
          <ac:spMkLst>
            <pc:docMk/>
            <pc:sldMk cId="2699812728" sldId="2134804413"/>
            <ac:spMk id="4" creationId="{9AD2B899-A936-6AB4-C91B-309B2162D0CE}"/>
          </ac:spMkLst>
        </pc:spChg>
        <pc:picChg chg="mod">
          <ac:chgData name="Randall, Lionel" userId="704d2b6d-3148-4034-916e-085e81bc344a" providerId="ADAL" clId="{A68BAA53-42FE-4EE0-B4CF-9CFE164641F5}" dt="2024-02-16T18:43:37.737" v="1123" actId="1076"/>
          <ac:picMkLst>
            <pc:docMk/>
            <pc:sldMk cId="2699812728" sldId="2134804413"/>
            <ac:picMk id="5" creationId="{0C13E9AF-B9EA-5B7A-5B0D-939002829F40}"/>
          </ac:picMkLst>
        </pc:picChg>
      </pc:sldChg>
      <pc:sldChg chg="addSp delSp modSp mod">
        <pc:chgData name="Randall, Lionel" userId="704d2b6d-3148-4034-916e-085e81bc344a" providerId="ADAL" clId="{A68BAA53-42FE-4EE0-B4CF-9CFE164641F5}" dt="2024-02-22T18:12:03.736" v="1881" actId="1076"/>
        <pc:sldMkLst>
          <pc:docMk/>
          <pc:sldMk cId="1698667124" sldId="2134804414"/>
        </pc:sldMkLst>
        <pc:spChg chg="mod">
          <ac:chgData name="Randall, Lionel" userId="704d2b6d-3148-4034-916e-085e81bc344a" providerId="ADAL" clId="{A68BAA53-42FE-4EE0-B4CF-9CFE164641F5}" dt="2024-02-22T18:11:11.048" v="1877" actId="1076"/>
          <ac:spMkLst>
            <pc:docMk/>
            <pc:sldMk cId="1698667124" sldId="2134804414"/>
            <ac:spMk id="4" creationId="{30D6CC31-1DF2-8A7F-53A2-8210FD6C7607}"/>
          </ac:spMkLst>
        </pc:spChg>
        <pc:spChg chg="mod">
          <ac:chgData name="Randall, Lionel" userId="704d2b6d-3148-4034-916e-085e81bc344a" providerId="ADAL" clId="{A68BAA53-42FE-4EE0-B4CF-9CFE164641F5}" dt="2024-02-22T18:11:11.048" v="1877" actId="1076"/>
          <ac:spMkLst>
            <pc:docMk/>
            <pc:sldMk cId="1698667124" sldId="2134804414"/>
            <ac:spMk id="5" creationId="{42A36F58-AA61-92EC-1B30-E52F5F938CF8}"/>
          </ac:spMkLst>
        </pc:spChg>
        <pc:spChg chg="mod">
          <ac:chgData name="Randall, Lionel" userId="704d2b6d-3148-4034-916e-085e81bc344a" providerId="ADAL" clId="{A68BAA53-42FE-4EE0-B4CF-9CFE164641F5}" dt="2024-02-22T18:11:11.048" v="1877" actId="1076"/>
          <ac:spMkLst>
            <pc:docMk/>
            <pc:sldMk cId="1698667124" sldId="2134804414"/>
            <ac:spMk id="6" creationId="{749306E9-D31E-0E21-DB3E-B8B41674DABC}"/>
          </ac:spMkLst>
        </pc:spChg>
        <pc:spChg chg="mod">
          <ac:chgData name="Randall, Lionel" userId="704d2b6d-3148-4034-916e-085e81bc344a" providerId="ADAL" clId="{A68BAA53-42FE-4EE0-B4CF-9CFE164641F5}" dt="2024-02-22T18:11:11.048" v="1877" actId="1076"/>
          <ac:spMkLst>
            <pc:docMk/>
            <pc:sldMk cId="1698667124" sldId="2134804414"/>
            <ac:spMk id="7" creationId="{BDE577DA-6D81-42D9-2F04-FEA91D7FE54F}"/>
          </ac:spMkLst>
        </pc:spChg>
        <pc:spChg chg="del mod">
          <ac:chgData name="Randall, Lionel" userId="704d2b6d-3148-4034-916e-085e81bc344a" providerId="ADAL" clId="{A68BAA53-42FE-4EE0-B4CF-9CFE164641F5}" dt="2024-02-16T20:19:42.638" v="1374" actId="478"/>
          <ac:spMkLst>
            <pc:docMk/>
            <pc:sldMk cId="1698667124" sldId="2134804414"/>
            <ac:spMk id="8" creationId="{D6CD9499-0DF7-F12E-2B13-47E31FEE125A}"/>
          </ac:spMkLst>
        </pc:spChg>
        <pc:spChg chg="del mod">
          <ac:chgData name="Randall, Lionel" userId="704d2b6d-3148-4034-916e-085e81bc344a" providerId="ADAL" clId="{A68BAA53-42FE-4EE0-B4CF-9CFE164641F5}" dt="2024-02-16T19:46:31.047" v="1271" actId="478"/>
          <ac:spMkLst>
            <pc:docMk/>
            <pc:sldMk cId="1698667124" sldId="2134804414"/>
            <ac:spMk id="9" creationId="{246FD384-DFD7-ED84-DB50-FFB9528D4BAA}"/>
          </ac:spMkLst>
        </pc:spChg>
        <pc:spChg chg="mod">
          <ac:chgData name="Randall, Lionel" userId="704d2b6d-3148-4034-916e-085e81bc344a" providerId="ADAL" clId="{A68BAA53-42FE-4EE0-B4CF-9CFE164641F5}" dt="2024-02-22T18:12:03.736" v="1881" actId="1076"/>
          <ac:spMkLst>
            <pc:docMk/>
            <pc:sldMk cId="1698667124" sldId="2134804414"/>
            <ac:spMk id="14" creationId="{20D06F6F-EF9F-DD1B-7400-1963F3E311C1}"/>
          </ac:spMkLst>
        </pc:spChg>
        <pc:graphicFrameChg chg="add mod">
          <ac:chgData name="Randall, Lionel" userId="704d2b6d-3148-4034-916e-085e81bc344a" providerId="ADAL" clId="{A68BAA53-42FE-4EE0-B4CF-9CFE164641F5}" dt="2024-02-16T20:05:24.318" v="1342"/>
          <ac:graphicFrameMkLst>
            <pc:docMk/>
            <pc:sldMk cId="1698667124" sldId="2134804414"/>
            <ac:graphicFrameMk id="23" creationId="{44A70F03-2B27-EEB1-AE47-5C8C4C10292C}"/>
          </ac:graphicFrameMkLst>
        </pc:graphicFrameChg>
        <pc:graphicFrameChg chg="add mod">
          <ac:chgData name="Randall, Lionel" userId="704d2b6d-3148-4034-916e-085e81bc344a" providerId="ADAL" clId="{A68BAA53-42FE-4EE0-B4CF-9CFE164641F5}" dt="2024-02-16T20:11:09.999" v="1345"/>
          <ac:graphicFrameMkLst>
            <pc:docMk/>
            <pc:sldMk cId="1698667124" sldId="2134804414"/>
            <ac:graphicFrameMk id="24" creationId="{3DE10244-5AAA-C6E9-77BE-44914F14B7C0}"/>
          </ac:graphicFrameMkLst>
        </pc:graphicFrameChg>
        <pc:picChg chg="del mod">
          <ac:chgData name="Randall, Lionel" userId="704d2b6d-3148-4034-916e-085e81bc344a" providerId="ADAL" clId="{A68BAA53-42FE-4EE0-B4CF-9CFE164641F5}" dt="2024-02-16T20:15:33.019" v="1354" actId="21"/>
          <ac:picMkLst>
            <pc:docMk/>
            <pc:sldMk cId="1698667124" sldId="2134804414"/>
            <ac:picMk id="12" creationId="{BB6E594D-94D3-D4BB-F0BD-B5A8507EB708}"/>
          </ac:picMkLst>
        </pc:picChg>
        <pc:picChg chg="del mod">
          <ac:chgData name="Randall, Lionel" userId="704d2b6d-3148-4034-916e-085e81bc344a" providerId="ADAL" clId="{A68BAA53-42FE-4EE0-B4CF-9CFE164641F5}" dt="2024-02-16T19:43:13.200" v="1172" actId="478"/>
          <ac:picMkLst>
            <pc:docMk/>
            <pc:sldMk cId="1698667124" sldId="2134804414"/>
            <ac:picMk id="13" creationId="{594DDBCC-41C7-BFD3-A3EA-1C8F39BE70D6}"/>
          </ac:picMkLst>
        </pc:picChg>
        <pc:picChg chg="mod">
          <ac:chgData name="Randall, Lionel" userId="704d2b6d-3148-4034-916e-085e81bc344a" providerId="ADAL" clId="{A68BAA53-42FE-4EE0-B4CF-9CFE164641F5}" dt="2024-02-19T18:00:04.274" v="1459" actId="14100"/>
          <ac:picMkLst>
            <pc:docMk/>
            <pc:sldMk cId="1698667124" sldId="2134804414"/>
            <ac:picMk id="15" creationId="{699855A7-E6AD-AE40-AD58-005A029DF078}"/>
          </ac:picMkLst>
        </pc:picChg>
        <pc:picChg chg="add mod">
          <ac:chgData name="Randall, Lionel" userId="704d2b6d-3148-4034-916e-085e81bc344a" providerId="ADAL" clId="{A68BAA53-42FE-4EE0-B4CF-9CFE164641F5}" dt="2024-02-19T18:00:08.549" v="1460" actId="14100"/>
          <ac:picMkLst>
            <pc:docMk/>
            <pc:sldMk cId="1698667124" sldId="2134804414"/>
            <ac:picMk id="17" creationId="{C551EEF6-6A14-1F02-0C3C-6B415DD046A5}"/>
          </ac:picMkLst>
        </pc:picChg>
        <pc:picChg chg="add del mod">
          <ac:chgData name="Randall, Lionel" userId="704d2b6d-3148-4034-916e-085e81bc344a" providerId="ADAL" clId="{A68BAA53-42FE-4EE0-B4CF-9CFE164641F5}" dt="2024-02-16T20:15:38.632" v="1356" actId="478"/>
          <ac:picMkLst>
            <pc:docMk/>
            <pc:sldMk cId="1698667124" sldId="2134804414"/>
            <ac:picMk id="25" creationId="{BB6E594D-94D3-D4BB-F0BD-B5A8507EB708}"/>
          </ac:picMkLst>
        </pc:picChg>
        <pc:picChg chg="add mod">
          <ac:chgData name="Randall, Lionel" userId="704d2b6d-3148-4034-916e-085e81bc344a" providerId="ADAL" clId="{A68BAA53-42FE-4EE0-B4CF-9CFE164641F5}" dt="2024-02-19T18:00:12.583" v="1461" actId="14100"/>
          <ac:picMkLst>
            <pc:docMk/>
            <pc:sldMk cId="1698667124" sldId="2134804414"/>
            <ac:picMk id="27" creationId="{B2D7FBA3-9D75-B5EB-0478-649A8FE9527B}"/>
          </ac:picMkLst>
        </pc:picChg>
        <pc:picChg chg="add mod">
          <ac:chgData name="Randall, Lionel" userId="704d2b6d-3148-4034-916e-085e81bc344a" providerId="ADAL" clId="{A68BAA53-42FE-4EE0-B4CF-9CFE164641F5}" dt="2024-02-16T20:05:36.054" v="1343"/>
          <ac:picMkLst>
            <pc:docMk/>
            <pc:sldMk cId="1698667124" sldId="2134804414"/>
            <ac:picMk id="1025" creationId="{4CFFF82B-F743-44ED-9EB8-EDA9567A1E4E}"/>
          </ac:picMkLst>
        </pc:picChg>
        <pc:picChg chg="add mod">
          <ac:chgData name="Randall, Lionel" userId="704d2b6d-3148-4034-916e-085e81bc344a" providerId="ADAL" clId="{A68BAA53-42FE-4EE0-B4CF-9CFE164641F5}" dt="2024-02-16T20:11:14.823" v="1346"/>
          <ac:picMkLst>
            <pc:docMk/>
            <pc:sldMk cId="1698667124" sldId="2134804414"/>
            <ac:picMk id="1026" creationId="{2538615E-E9C4-C955-E717-06E6F4E547AC}"/>
          </ac:picMkLst>
        </pc:picChg>
        <pc:cxnChg chg="add mod">
          <ac:chgData name="Randall, Lionel" userId="704d2b6d-3148-4034-916e-085e81bc344a" providerId="ADAL" clId="{A68BAA53-42FE-4EE0-B4CF-9CFE164641F5}" dt="2024-02-22T18:11:36.443" v="1878" actId="14100"/>
          <ac:cxnSpMkLst>
            <pc:docMk/>
            <pc:sldMk cId="1698667124" sldId="2134804414"/>
            <ac:cxnSpMk id="19" creationId="{5BDBCD00-3FC2-6215-4738-0054F74BFAB6}"/>
          </ac:cxnSpMkLst>
        </pc:cxnChg>
        <pc:cxnChg chg="add mod">
          <ac:chgData name="Randall, Lionel" userId="704d2b6d-3148-4034-916e-085e81bc344a" providerId="ADAL" clId="{A68BAA53-42FE-4EE0-B4CF-9CFE164641F5}" dt="2024-02-22T18:11:46.305" v="1879" actId="14100"/>
          <ac:cxnSpMkLst>
            <pc:docMk/>
            <pc:sldMk cId="1698667124" sldId="2134804414"/>
            <ac:cxnSpMk id="29" creationId="{F178380C-D323-C8B0-A705-758815A5941E}"/>
          </ac:cxnSpMkLst>
        </pc:cxnChg>
        <pc:cxnChg chg="add mod">
          <ac:chgData name="Randall, Lionel" userId="704d2b6d-3148-4034-916e-085e81bc344a" providerId="ADAL" clId="{A68BAA53-42FE-4EE0-B4CF-9CFE164641F5}" dt="2024-02-22T18:11:51.803" v="1880" actId="14100"/>
          <ac:cxnSpMkLst>
            <pc:docMk/>
            <pc:sldMk cId="1698667124" sldId="2134804414"/>
            <ac:cxnSpMk id="34" creationId="{F97D6C58-3820-213E-741E-53E7079252F7}"/>
          </ac:cxnSpMkLst>
        </pc:cxnChg>
      </pc:sldChg>
      <pc:sldChg chg="modSp mod">
        <pc:chgData name="Randall, Lionel" userId="704d2b6d-3148-4034-916e-085e81bc344a" providerId="ADAL" clId="{A68BAA53-42FE-4EE0-B4CF-9CFE164641F5}" dt="2024-03-01T21:49:10.898" v="1922" actId="1076"/>
        <pc:sldMkLst>
          <pc:docMk/>
          <pc:sldMk cId="703685042" sldId="2134804415"/>
        </pc:sldMkLst>
        <pc:spChg chg="mod">
          <ac:chgData name="Randall, Lionel" userId="704d2b6d-3148-4034-916e-085e81bc344a" providerId="ADAL" clId="{A68BAA53-42FE-4EE0-B4CF-9CFE164641F5}" dt="2024-02-16T16:22:17.017" v="2" actId="1076"/>
          <ac:spMkLst>
            <pc:docMk/>
            <pc:sldMk cId="703685042" sldId="2134804415"/>
            <ac:spMk id="2" creationId="{621E1BF7-E265-C238-9B64-EE0DF769039C}"/>
          </ac:spMkLst>
        </pc:spChg>
        <pc:spChg chg="mod">
          <ac:chgData name="Randall, Lionel" userId="704d2b6d-3148-4034-916e-085e81bc344a" providerId="ADAL" clId="{A68BAA53-42FE-4EE0-B4CF-9CFE164641F5}" dt="2024-02-22T18:12:28.387" v="1882" actId="14100"/>
          <ac:spMkLst>
            <pc:docMk/>
            <pc:sldMk cId="703685042" sldId="2134804415"/>
            <ac:spMk id="6" creationId="{6FCAB112-2912-DAF4-D4B1-22C5DB6933D3}"/>
          </ac:spMkLst>
        </pc:spChg>
        <pc:picChg chg="mod">
          <ac:chgData name="Randall, Lionel" userId="704d2b6d-3148-4034-916e-085e81bc344a" providerId="ADAL" clId="{A68BAA53-42FE-4EE0-B4CF-9CFE164641F5}" dt="2024-02-19T19:46:32.032" v="1566" actId="1076"/>
          <ac:picMkLst>
            <pc:docMk/>
            <pc:sldMk cId="703685042" sldId="2134804415"/>
            <ac:picMk id="9" creationId="{6F18FDB3-4EAF-E08E-9C06-DE6E89C3EC9C}"/>
          </ac:picMkLst>
        </pc:picChg>
        <pc:picChg chg="mod">
          <ac:chgData name="Randall, Lionel" userId="704d2b6d-3148-4034-916e-085e81bc344a" providerId="ADAL" clId="{A68BAA53-42FE-4EE0-B4CF-9CFE164641F5}" dt="2024-03-01T21:49:10.898" v="1922" actId="1076"/>
          <ac:picMkLst>
            <pc:docMk/>
            <pc:sldMk cId="703685042" sldId="2134804415"/>
            <ac:picMk id="10" creationId="{BC63899E-BE49-C3B2-5D76-2B0A474B8092}"/>
          </ac:picMkLst>
        </pc:picChg>
      </pc:sldChg>
      <pc:sldChg chg="modSp mod">
        <pc:chgData name="Randall, Lionel" userId="704d2b6d-3148-4034-916e-085e81bc344a" providerId="ADAL" clId="{A68BAA53-42FE-4EE0-B4CF-9CFE164641F5}" dt="2024-02-22T18:27:54.136" v="1921" actId="255"/>
        <pc:sldMkLst>
          <pc:docMk/>
          <pc:sldMk cId="81481393" sldId="2134804416"/>
        </pc:sldMkLst>
        <pc:spChg chg="mod">
          <ac:chgData name="Randall, Lionel" userId="704d2b6d-3148-4034-916e-085e81bc344a" providerId="ADAL" clId="{A68BAA53-42FE-4EE0-B4CF-9CFE164641F5}" dt="2024-02-22T18:27:54.136" v="1921" actId="255"/>
          <ac:spMkLst>
            <pc:docMk/>
            <pc:sldMk cId="81481393" sldId="2134804416"/>
            <ac:spMk id="4" creationId="{5D305106-FDFF-6EA0-9F90-280DD5E3B385}"/>
          </ac:spMkLst>
        </pc:spChg>
      </pc:sldChg>
      <pc:sldChg chg="addSp delSp modSp new mod">
        <pc:chgData name="Randall, Lionel" userId="704d2b6d-3148-4034-916e-085e81bc344a" providerId="ADAL" clId="{A68BAA53-42FE-4EE0-B4CF-9CFE164641F5}" dt="2024-03-01T21:52:11.038" v="1923" actId="14100"/>
        <pc:sldMkLst>
          <pc:docMk/>
          <pc:sldMk cId="2583340809" sldId="2134804417"/>
        </pc:sldMkLst>
        <pc:spChg chg="mod">
          <ac:chgData name="Randall, Lionel" userId="704d2b6d-3148-4034-916e-085e81bc344a" providerId="ADAL" clId="{A68BAA53-42FE-4EE0-B4CF-9CFE164641F5}" dt="2024-02-16T17:09:48.196" v="20" actId="1076"/>
          <ac:spMkLst>
            <pc:docMk/>
            <pc:sldMk cId="2583340809" sldId="2134804417"/>
            <ac:spMk id="2" creationId="{0F045120-0351-C333-E83F-95002F4D8D49}"/>
          </ac:spMkLst>
        </pc:spChg>
        <pc:spChg chg="add del mod">
          <ac:chgData name="Randall, Lionel" userId="704d2b6d-3148-4034-916e-085e81bc344a" providerId="ADAL" clId="{A68BAA53-42FE-4EE0-B4CF-9CFE164641F5}" dt="2024-02-16T17:07:42.407" v="12" actId="478"/>
          <ac:spMkLst>
            <pc:docMk/>
            <pc:sldMk cId="2583340809" sldId="2134804417"/>
            <ac:spMk id="3" creationId="{E09E162D-FE55-412C-2B95-5D9F67D88920}"/>
          </ac:spMkLst>
        </pc:spChg>
        <pc:spChg chg="add mod">
          <ac:chgData name="Randall, Lionel" userId="704d2b6d-3148-4034-916e-085e81bc344a" providerId="ADAL" clId="{A68BAA53-42FE-4EE0-B4CF-9CFE164641F5}" dt="2024-02-19T20:18:22.849" v="1840" actId="1076"/>
          <ac:spMkLst>
            <pc:docMk/>
            <pc:sldMk cId="2583340809" sldId="2134804417"/>
            <ac:spMk id="5" creationId="{87BAAD8B-E9B7-C7FB-B988-685615870AC3}"/>
          </ac:spMkLst>
        </pc:spChg>
        <pc:spChg chg="add del">
          <ac:chgData name="Randall, Lionel" userId="704d2b6d-3148-4034-916e-085e81bc344a" providerId="ADAL" clId="{A68BAA53-42FE-4EE0-B4CF-9CFE164641F5}" dt="2024-02-16T17:18:36.390" v="41" actId="22"/>
          <ac:spMkLst>
            <pc:docMk/>
            <pc:sldMk cId="2583340809" sldId="2134804417"/>
            <ac:spMk id="7" creationId="{847DE4F1-2B56-D163-904E-BEDDF6F531B5}"/>
          </ac:spMkLst>
        </pc:spChg>
        <pc:picChg chg="add del mod">
          <ac:chgData name="Randall, Lionel" userId="704d2b6d-3148-4034-916e-085e81bc344a" providerId="ADAL" clId="{A68BAA53-42FE-4EE0-B4CF-9CFE164641F5}" dt="2024-02-16T17:07:15.267" v="5" actId="478"/>
          <ac:picMkLst>
            <pc:docMk/>
            <pc:sldMk cId="2583340809" sldId="2134804417"/>
            <ac:picMk id="4" creationId="{8122DE60-2B11-4853-763A-5F59FE5AD18D}"/>
          </ac:picMkLst>
        </pc:picChg>
        <pc:picChg chg="add mod">
          <ac:chgData name="Randall, Lionel" userId="704d2b6d-3148-4034-916e-085e81bc344a" providerId="ADAL" clId="{A68BAA53-42FE-4EE0-B4CF-9CFE164641F5}" dt="2024-03-01T21:52:11.038" v="1923" actId="14100"/>
          <ac:picMkLst>
            <pc:docMk/>
            <pc:sldMk cId="2583340809" sldId="2134804417"/>
            <ac:picMk id="9" creationId="{97CC59E9-1E6D-A79A-50B8-34B5784C4B77}"/>
          </ac:picMkLst>
        </pc:picChg>
      </pc:sldChg>
      <pc:sldChg chg="add del">
        <pc:chgData name="Randall, Lionel" userId="704d2b6d-3148-4034-916e-085e81bc344a" providerId="ADAL" clId="{A68BAA53-42FE-4EE0-B4CF-9CFE164641F5}" dt="2024-02-16T17:23:53.752" v="81" actId="47"/>
        <pc:sldMkLst>
          <pc:docMk/>
          <pc:sldMk cId="1741638027" sldId="2134804418"/>
        </pc:sldMkLst>
      </pc:sldChg>
      <pc:sldChg chg="addSp modSp new del mod">
        <pc:chgData name="Randall, Lionel" userId="704d2b6d-3148-4034-916e-085e81bc344a" providerId="ADAL" clId="{A68BAA53-42FE-4EE0-B4CF-9CFE164641F5}" dt="2024-02-16T17:23:35.485" v="78" actId="47"/>
        <pc:sldMkLst>
          <pc:docMk/>
          <pc:sldMk cId="2427915609" sldId="2134804419"/>
        </pc:sldMkLst>
        <pc:spChg chg="add mod">
          <ac:chgData name="Randall, Lionel" userId="704d2b6d-3148-4034-916e-085e81bc344a" providerId="ADAL" clId="{A68BAA53-42FE-4EE0-B4CF-9CFE164641F5}" dt="2024-02-16T17:21:16.731" v="53" actId="1076"/>
          <ac:spMkLst>
            <pc:docMk/>
            <pc:sldMk cId="2427915609" sldId="2134804419"/>
            <ac:spMk id="6" creationId="{52683985-3F3C-0157-6C50-678A3A4FB772}"/>
          </ac:spMkLst>
        </pc:spChg>
        <pc:picChg chg="add mod">
          <ac:chgData name="Randall, Lionel" userId="704d2b6d-3148-4034-916e-085e81bc344a" providerId="ADAL" clId="{A68BAA53-42FE-4EE0-B4CF-9CFE164641F5}" dt="2024-02-16T17:20:51.477" v="51" actId="14100"/>
          <ac:picMkLst>
            <pc:docMk/>
            <pc:sldMk cId="2427915609" sldId="2134804419"/>
            <ac:picMk id="4" creationId="{2AE404DF-5A6E-FF16-268C-527809A7CA80}"/>
          </ac:picMkLst>
        </pc:picChg>
      </pc:sldChg>
      <pc:sldChg chg="addSp modSp new mod">
        <pc:chgData name="Randall, Lionel" userId="704d2b6d-3148-4034-916e-085e81bc344a" providerId="ADAL" clId="{A68BAA53-42FE-4EE0-B4CF-9CFE164641F5}" dt="2024-02-22T18:17:19.964" v="1891" actId="1076"/>
        <pc:sldMkLst>
          <pc:docMk/>
          <pc:sldMk cId="497082631" sldId="2134804420"/>
        </pc:sldMkLst>
        <pc:spChg chg="mod">
          <ac:chgData name="Randall, Lionel" userId="704d2b6d-3148-4034-916e-085e81bc344a" providerId="ADAL" clId="{A68BAA53-42FE-4EE0-B4CF-9CFE164641F5}" dt="2024-02-16T17:21:38.456" v="57" actId="1076"/>
          <ac:spMkLst>
            <pc:docMk/>
            <pc:sldMk cId="497082631" sldId="2134804420"/>
            <ac:spMk id="2" creationId="{57305030-E34C-6141-356E-2B09AAA6875E}"/>
          </ac:spMkLst>
        </pc:spChg>
        <pc:spChg chg="add mod">
          <ac:chgData name="Randall, Lionel" userId="704d2b6d-3148-4034-916e-085e81bc344a" providerId="ADAL" clId="{A68BAA53-42FE-4EE0-B4CF-9CFE164641F5}" dt="2024-02-19T20:19:33.553" v="1849" actId="255"/>
          <ac:spMkLst>
            <pc:docMk/>
            <pc:sldMk cId="497082631" sldId="2134804420"/>
            <ac:spMk id="4" creationId="{49D29F45-4C8C-100F-7E75-F972F581EFFA}"/>
          </ac:spMkLst>
        </pc:spChg>
        <pc:picChg chg="add mod">
          <ac:chgData name="Randall, Lionel" userId="704d2b6d-3148-4034-916e-085e81bc344a" providerId="ADAL" clId="{A68BAA53-42FE-4EE0-B4CF-9CFE164641F5}" dt="2024-02-22T18:17:19.964" v="1891" actId="1076"/>
          <ac:picMkLst>
            <pc:docMk/>
            <pc:sldMk cId="497082631" sldId="2134804420"/>
            <ac:picMk id="5" creationId="{BB54E999-2AA4-5737-948C-8517E7BAB953}"/>
          </ac:picMkLst>
        </pc:picChg>
      </pc:sldChg>
      <pc:sldChg chg="modSp new del mod">
        <pc:chgData name="Randall, Lionel" userId="704d2b6d-3148-4034-916e-085e81bc344a" providerId="ADAL" clId="{A68BAA53-42FE-4EE0-B4CF-9CFE164641F5}" dt="2024-02-16T18:41:33.154" v="1079" actId="47"/>
        <pc:sldMkLst>
          <pc:docMk/>
          <pc:sldMk cId="4185190299" sldId="2134804421"/>
        </pc:sldMkLst>
        <pc:spChg chg="mod">
          <ac:chgData name="Randall, Lionel" userId="704d2b6d-3148-4034-916e-085e81bc344a" providerId="ADAL" clId="{A68BAA53-42FE-4EE0-B4CF-9CFE164641F5}" dt="2024-02-16T17:28:41.186" v="135" actId="20577"/>
          <ac:spMkLst>
            <pc:docMk/>
            <pc:sldMk cId="4185190299" sldId="2134804421"/>
            <ac:spMk id="2" creationId="{318554BD-5961-79BF-C1D7-F71F78D739D5}"/>
          </ac:spMkLst>
        </pc:spChg>
      </pc:sldChg>
      <pc:sldChg chg="addSp modSp new mod">
        <pc:chgData name="Randall, Lionel" userId="704d2b6d-3148-4034-916e-085e81bc344a" providerId="ADAL" clId="{A68BAA53-42FE-4EE0-B4CF-9CFE164641F5}" dt="2024-02-22T18:24:25.685" v="1917" actId="1076"/>
        <pc:sldMkLst>
          <pc:docMk/>
          <pc:sldMk cId="1136885956" sldId="2134804422"/>
        </pc:sldMkLst>
        <pc:spChg chg="mod">
          <ac:chgData name="Randall, Lionel" userId="704d2b6d-3148-4034-916e-085e81bc344a" providerId="ADAL" clId="{A68BAA53-42FE-4EE0-B4CF-9CFE164641F5}" dt="2024-02-19T20:24:07.657" v="1867" actId="255"/>
          <ac:spMkLst>
            <pc:docMk/>
            <pc:sldMk cId="1136885956" sldId="2134804422"/>
            <ac:spMk id="2" creationId="{5183C7F5-0838-2D9C-FA36-8E3B1D786BDA}"/>
          </ac:spMkLst>
        </pc:spChg>
        <pc:spChg chg="add mod">
          <ac:chgData name="Randall, Lionel" userId="704d2b6d-3148-4034-916e-085e81bc344a" providerId="ADAL" clId="{A68BAA53-42FE-4EE0-B4CF-9CFE164641F5}" dt="2024-02-22T18:24:04.470" v="1913" actId="1076"/>
          <ac:spMkLst>
            <pc:docMk/>
            <pc:sldMk cId="1136885956" sldId="2134804422"/>
            <ac:spMk id="6" creationId="{7D08CD07-708B-7542-A9FD-99A994ADBE99}"/>
          </ac:spMkLst>
        </pc:spChg>
        <pc:spChg chg="add mod">
          <ac:chgData name="Randall, Lionel" userId="704d2b6d-3148-4034-916e-085e81bc344a" providerId="ADAL" clId="{A68BAA53-42FE-4EE0-B4CF-9CFE164641F5}" dt="2024-02-22T18:24:25.685" v="1917" actId="1076"/>
          <ac:spMkLst>
            <pc:docMk/>
            <pc:sldMk cId="1136885956" sldId="2134804422"/>
            <ac:spMk id="7" creationId="{62C791B1-383C-72C0-6918-C195A94DE2C6}"/>
          </ac:spMkLst>
        </pc:spChg>
        <pc:spChg chg="add mod">
          <ac:chgData name="Randall, Lionel" userId="704d2b6d-3148-4034-916e-085e81bc344a" providerId="ADAL" clId="{A68BAA53-42FE-4EE0-B4CF-9CFE164641F5}" dt="2024-02-16T17:47:59.863" v="560" actId="2085"/>
          <ac:spMkLst>
            <pc:docMk/>
            <pc:sldMk cId="1136885956" sldId="2134804422"/>
            <ac:spMk id="8" creationId="{AB1C9DC7-2DDD-06CB-8B4B-8E6C1FA54379}"/>
          </ac:spMkLst>
        </pc:spChg>
        <pc:spChg chg="add mod">
          <ac:chgData name="Randall, Lionel" userId="704d2b6d-3148-4034-916e-085e81bc344a" providerId="ADAL" clId="{A68BAA53-42FE-4EE0-B4CF-9CFE164641F5}" dt="2024-02-16T18:46:46.989" v="1154" actId="1076"/>
          <ac:spMkLst>
            <pc:docMk/>
            <pc:sldMk cId="1136885956" sldId="2134804422"/>
            <ac:spMk id="9" creationId="{7A1F9C3B-9512-A8E6-1615-2061D77BB6E1}"/>
          </ac:spMkLst>
        </pc:spChg>
        <pc:picChg chg="add mod">
          <ac:chgData name="Randall, Lionel" userId="704d2b6d-3148-4034-916e-085e81bc344a" providerId="ADAL" clId="{A68BAA53-42FE-4EE0-B4CF-9CFE164641F5}" dt="2024-02-22T18:24:18.025" v="1916" actId="1076"/>
          <ac:picMkLst>
            <pc:docMk/>
            <pc:sldMk cId="1136885956" sldId="2134804422"/>
            <ac:picMk id="4" creationId="{A77B0AAE-E1C8-BF2A-8FC3-5923FE9DF4DD}"/>
          </ac:picMkLst>
        </pc:picChg>
        <pc:cxnChg chg="add mod">
          <ac:chgData name="Randall, Lionel" userId="704d2b6d-3148-4034-916e-085e81bc344a" providerId="ADAL" clId="{A68BAA53-42FE-4EE0-B4CF-9CFE164641F5}" dt="2024-02-22T18:24:16.922" v="1915" actId="14100"/>
          <ac:cxnSpMkLst>
            <pc:docMk/>
            <pc:sldMk cId="1136885956" sldId="2134804422"/>
            <ac:cxnSpMk id="11" creationId="{9A3DFB78-CFD2-177D-E7B0-4B8931EE64F2}"/>
          </ac:cxnSpMkLst>
        </pc:cxnChg>
      </pc:sldChg>
      <pc:sldChg chg="addSp modSp new mod">
        <pc:chgData name="Randall, Lionel" userId="704d2b6d-3148-4034-916e-085e81bc344a" providerId="ADAL" clId="{A68BAA53-42FE-4EE0-B4CF-9CFE164641F5}" dt="2024-02-22T18:23:34.526" v="1911" actId="14100"/>
        <pc:sldMkLst>
          <pc:docMk/>
          <pc:sldMk cId="2571333403" sldId="2134804423"/>
        </pc:sldMkLst>
        <pc:spChg chg="mod">
          <ac:chgData name="Randall, Lionel" userId="704d2b6d-3148-4034-916e-085e81bc344a" providerId="ADAL" clId="{A68BAA53-42FE-4EE0-B4CF-9CFE164641F5}" dt="2024-02-16T17:40:13.533" v="390" actId="21"/>
          <ac:spMkLst>
            <pc:docMk/>
            <pc:sldMk cId="2571333403" sldId="2134804423"/>
            <ac:spMk id="2" creationId="{75BC4080-A01D-0D06-A91D-95580E38003B}"/>
          </ac:spMkLst>
        </pc:spChg>
        <pc:spChg chg="add mod">
          <ac:chgData name="Randall, Lionel" userId="704d2b6d-3148-4034-916e-085e81bc344a" providerId="ADAL" clId="{A68BAA53-42FE-4EE0-B4CF-9CFE164641F5}" dt="2024-02-19T20:20:49.708" v="1852" actId="207"/>
          <ac:spMkLst>
            <pc:docMk/>
            <pc:sldMk cId="2571333403" sldId="2134804423"/>
            <ac:spMk id="6" creationId="{90AFCD77-3B42-0FD9-1133-051B9659F212}"/>
          </ac:spMkLst>
        </pc:spChg>
        <pc:picChg chg="add mod">
          <ac:chgData name="Randall, Lionel" userId="704d2b6d-3148-4034-916e-085e81bc344a" providerId="ADAL" clId="{A68BAA53-42FE-4EE0-B4CF-9CFE164641F5}" dt="2024-02-22T18:23:15.399" v="1909" actId="1076"/>
          <ac:picMkLst>
            <pc:docMk/>
            <pc:sldMk cId="2571333403" sldId="2134804423"/>
            <ac:picMk id="4" creationId="{2D634033-0955-A5E2-F40D-B62E93374F56}"/>
          </ac:picMkLst>
        </pc:picChg>
        <pc:cxnChg chg="add mod">
          <ac:chgData name="Randall, Lionel" userId="704d2b6d-3148-4034-916e-085e81bc344a" providerId="ADAL" clId="{A68BAA53-42FE-4EE0-B4CF-9CFE164641F5}" dt="2024-02-22T18:23:34.526" v="1911" actId="14100"/>
          <ac:cxnSpMkLst>
            <pc:docMk/>
            <pc:sldMk cId="2571333403" sldId="2134804423"/>
            <ac:cxnSpMk id="8" creationId="{F3F83D72-2A98-7889-B760-76ACDAA1C51D}"/>
          </ac:cxnSpMkLst>
        </pc:cxnChg>
      </pc:sldChg>
      <pc:sldChg chg="delSp modSp new mod">
        <pc:chgData name="Randall, Lionel" userId="704d2b6d-3148-4034-916e-085e81bc344a" providerId="ADAL" clId="{A68BAA53-42FE-4EE0-B4CF-9CFE164641F5}" dt="2024-02-22T18:14:21.131" v="1883" actId="1076"/>
        <pc:sldMkLst>
          <pc:docMk/>
          <pc:sldMk cId="3614610823" sldId="2134804424"/>
        </pc:sldMkLst>
        <pc:spChg chg="del mod">
          <ac:chgData name="Randall, Lionel" userId="704d2b6d-3148-4034-916e-085e81bc344a" providerId="ADAL" clId="{A68BAA53-42FE-4EE0-B4CF-9CFE164641F5}" dt="2024-02-16T17:35:50.497" v="157" actId="478"/>
          <ac:spMkLst>
            <pc:docMk/>
            <pc:sldMk cId="3614610823" sldId="2134804424"/>
            <ac:spMk id="2" creationId="{9215D327-E197-9C2C-34C9-DDA4CE3A0D9B}"/>
          </ac:spMkLst>
        </pc:spChg>
        <pc:spChg chg="mod">
          <ac:chgData name="Randall, Lionel" userId="704d2b6d-3148-4034-916e-085e81bc344a" providerId="ADAL" clId="{A68BAA53-42FE-4EE0-B4CF-9CFE164641F5}" dt="2024-02-22T18:14:21.131" v="1883" actId="1076"/>
          <ac:spMkLst>
            <pc:docMk/>
            <pc:sldMk cId="3614610823" sldId="2134804424"/>
            <ac:spMk id="3" creationId="{7579F7FB-CFA3-B6F3-D695-6F10F4A2E1E1}"/>
          </ac:spMkLst>
        </pc:spChg>
      </pc:sldChg>
      <pc:sldChg chg="addSp delSp modSp new mod">
        <pc:chgData name="Randall, Lionel" userId="704d2b6d-3148-4034-916e-085e81bc344a" providerId="ADAL" clId="{A68BAA53-42FE-4EE0-B4CF-9CFE164641F5}" dt="2024-03-01T21:53:43.053" v="1926" actId="1076"/>
        <pc:sldMkLst>
          <pc:docMk/>
          <pc:sldMk cId="3526628085" sldId="2134804425"/>
        </pc:sldMkLst>
        <pc:spChg chg="mod">
          <ac:chgData name="Randall, Lionel" userId="704d2b6d-3148-4034-916e-085e81bc344a" providerId="ADAL" clId="{A68BAA53-42FE-4EE0-B4CF-9CFE164641F5}" dt="2024-02-19T19:54:43.981" v="1681" actId="1076"/>
          <ac:spMkLst>
            <pc:docMk/>
            <pc:sldMk cId="3526628085" sldId="2134804425"/>
            <ac:spMk id="2" creationId="{E0797D34-B0EE-EA97-D671-FD1DE5C3A30B}"/>
          </ac:spMkLst>
        </pc:spChg>
        <pc:spChg chg="add mod">
          <ac:chgData name="Randall, Lionel" userId="704d2b6d-3148-4034-916e-085e81bc344a" providerId="ADAL" clId="{A68BAA53-42FE-4EE0-B4CF-9CFE164641F5}" dt="2024-02-22T18:21:50.543" v="1908" actId="20577"/>
          <ac:spMkLst>
            <pc:docMk/>
            <pc:sldMk cId="3526628085" sldId="2134804425"/>
            <ac:spMk id="6" creationId="{14B87F67-264F-ED14-6EEE-5EA578B2237F}"/>
          </ac:spMkLst>
        </pc:spChg>
        <pc:spChg chg="add mod">
          <ac:chgData name="Randall, Lionel" userId="704d2b6d-3148-4034-916e-085e81bc344a" providerId="ADAL" clId="{A68BAA53-42FE-4EE0-B4CF-9CFE164641F5}" dt="2024-03-01T21:53:19.765" v="1924" actId="1076"/>
          <ac:spMkLst>
            <pc:docMk/>
            <pc:sldMk cId="3526628085" sldId="2134804425"/>
            <ac:spMk id="7" creationId="{61B3241D-570A-C2D0-00A0-D53F6D26DF72}"/>
          </ac:spMkLst>
        </pc:spChg>
        <pc:spChg chg="add del mod">
          <ac:chgData name="Randall, Lionel" userId="704d2b6d-3148-4034-916e-085e81bc344a" providerId="ADAL" clId="{A68BAA53-42FE-4EE0-B4CF-9CFE164641F5}" dt="2024-02-16T17:59:11.876" v="883" actId="478"/>
          <ac:spMkLst>
            <pc:docMk/>
            <pc:sldMk cId="3526628085" sldId="2134804425"/>
            <ac:spMk id="8" creationId="{31DC3AF2-210E-549F-E9C2-F4EE0B4A2853}"/>
          </ac:spMkLst>
        </pc:spChg>
        <pc:spChg chg="add del mod">
          <ac:chgData name="Randall, Lionel" userId="704d2b6d-3148-4034-916e-085e81bc344a" providerId="ADAL" clId="{A68BAA53-42FE-4EE0-B4CF-9CFE164641F5}" dt="2024-02-16T17:59:23.540" v="886" actId="478"/>
          <ac:spMkLst>
            <pc:docMk/>
            <pc:sldMk cId="3526628085" sldId="2134804425"/>
            <ac:spMk id="9" creationId="{401902D6-A716-04B1-8421-0FEEE9A2D984}"/>
          </ac:spMkLst>
        </pc:spChg>
        <pc:spChg chg="add mod">
          <ac:chgData name="Randall, Lionel" userId="704d2b6d-3148-4034-916e-085e81bc344a" providerId="ADAL" clId="{A68BAA53-42FE-4EE0-B4CF-9CFE164641F5}" dt="2024-03-01T21:53:39.812" v="1925" actId="1076"/>
          <ac:spMkLst>
            <pc:docMk/>
            <pc:sldMk cId="3526628085" sldId="2134804425"/>
            <ac:spMk id="11" creationId="{F1F07F21-980A-51FA-C3EC-302402B64D29}"/>
          </ac:spMkLst>
        </pc:spChg>
        <pc:picChg chg="add mod">
          <ac:chgData name="Randall, Lionel" userId="704d2b6d-3148-4034-916e-085e81bc344a" providerId="ADAL" clId="{A68BAA53-42FE-4EE0-B4CF-9CFE164641F5}" dt="2024-02-22T18:19:43.523" v="1893" actId="1076"/>
          <ac:picMkLst>
            <pc:docMk/>
            <pc:sldMk cId="3526628085" sldId="2134804425"/>
            <ac:picMk id="3" creationId="{60E37AA5-79F9-B215-FCEC-CDFFA381803B}"/>
          </ac:picMkLst>
        </pc:picChg>
        <pc:picChg chg="add mod">
          <ac:chgData name="Randall, Lionel" userId="704d2b6d-3148-4034-916e-085e81bc344a" providerId="ADAL" clId="{A68BAA53-42FE-4EE0-B4CF-9CFE164641F5}" dt="2024-03-01T21:53:43.053" v="1926" actId="1076"/>
          <ac:picMkLst>
            <pc:docMk/>
            <pc:sldMk cId="3526628085" sldId="2134804425"/>
            <ac:picMk id="5" creationId="{93B6D7EE-C648-90E8-14DA-F2EEE58EB666}"/>
          </ac:picMkLst>
        </pc:picChg>
        <pc:cxnChg chg="add mod">
          <ac:chgData name="Randall, Lionel" userId="704d2b6d-3148-4034-916e-085e81bc344a" providerId="ADAL" clId="{A68BAA53-42FE-4EE0-B4CF-9CFE164641F5}" dt="2024-02-22T18:19:59.386" v="1896" actId="14100"/>
          <ac:cxnSpMkLst>
            <pc:docMk/>
            <pc:sldMk cId="3526628085" sldId="2134804425"/>
            <ac:cxnSpMk id="13" creationId="{67060C49-C2FC-EDC0-AAD5-025BE72E0CDA}"/>
          </ac:cxnSpMkLst>
        </pc:cxnChg>
      </pc:sldChg>
      <pc:sldChg chg="addSp delSp modSp new del mod">
        <pc:chgData name="Randall, Lionel" userId="704d2b6d-3148-4034-916e-085e81bc344a" providerId="ADAL" clId="{A68BAA53-42FE-4EE0-B4CF-9CFE164641F5}" dt="2024-02-16T18:19:54.185" v="972" actId="47"/>
        <pc:sldMkLst>
          <pc:docMk/>
          <pc:sldMk cId="976245207" sldId="2134804426"/>
        </pc:sldMkLst>
        <pc:spChg chg="del mod">
          <ac:chgData name="Randall, Lionel" userId="704d2b6d-3148-4034-916e-085e81bc344a" providerId="ADAL" clId="{A68BAA53-42FE-4EE0-B4CF-9CFE164641F5}" dt="2024-02-16T18:19:41.367" v="971" actId="478"/>
          <ac:spMkLst>
            <pc:docMk/>
            <pc:sldMk cId="976245207" sldId="2134804426"/>
            <ac:spMk id="2" creationId="{681FC01F-C2CF-2B92-7FFB-33E4BBF0D71C}"/>
          </ac:spMkLst>
        </pc:spChg>
        <pc:spChg chg="add mod">
          <ac:chgData name="Randall, Lionel" userId="704d2b6d-3148-4034-916e-085e81bc344a" providerId="ADAL" clId="{A68BAA53-42FE-4EE0-B4CF-9CFE164641F5}" dt="2024-02-16T18:19:41.367" v="971" actId="478"/>
          <ac:spMkLst>
            <pc:docMk/>
            <pc:sldMk cId="976245207" sldId="2134804426"/>
            <ac:spMk id="4" creationId="{187AD409-B37E-8DB3-9031-0A610341E0A5}"/>
          </ac:spMkLst>
        </pc:spChg>
      </pc:sldChg>
      <pc:sldChg chg="delSp modSp new mod">
        <pc:chgData name="Randall, Lionel" userId="704d2b6d-3148-4034-916e-085e81bc344a" providerId="ADAL" clId="{A68BAA53-42FE-4EE0-B4CF-9CFE164641F5}" dt="2024-02-16T18:38:45.849" v="1076" actId="1076"/>
        <pc:sldMkLst>
          <pc:docMk/>
          <pc:sldMk cId="2941786354" sldId="2134804426"/>
        </pc:sldMkLst>
        <pc:spChg chg="del mod">
          <ac:chgData name="Randall, Lionel" userId="704d2b6d-3148-4034-916e-085e81bc344a" providerId="ADAL" clId="{A68BAA53-42FE-4EE0-B4CF-9CFE164641F5}" dt="2024-02-16T18:21:04.610" v="983" actId="478"/>
          <ac:spMkLst>
            <pc:docMk/>
            <pc:sldMk cId="2941786354" sldId="2134804426"/>
            <ac:spMk id="2" creationId="{9F76A3D4-9C6C-BFE7-D963-32125F6B3656}"/>
          </ac:spMkLst>
        </pc:spChg>
        <pc:spChg chg="mod">
          <ac:chgData name="Randall, Lionel" userId="704d2b6d-3148-4034-916e-085e81bc344a" providerId="ADAL" clId="{A68BAA53-42FE-4EE0-B4CF-9CFE164641F5}" dt="2024-02-16T18:38:45.849" v="1076" actId="1076"/>
          <ac:spMkLst>
            <pc:docMk/>
            <pc:sldMk cId="2941786354" sldId="2134804426"/>
            <ac:spMk id="3" creationId="{87FE5A5D-8CFD-A94F-20A9-E964D7AB1F1F}"/>
          </ac:spMkLst>
        </pc:spChg>
      </pc:sldChg>
      <pc:sldChg chg="addSp delSp modSp new mod">
        <pc:chgData name="Randall, Lionel" userId="704d2b6d-3148-4034-916e-085e81bc344a" providerId="ADAL" clId="{A68BAA53-42FE-4EE0-B4CF-9CFE164641F5}" dt="2024-02-22T18:20:45.383" v="1897" actId="114"/>
        <pc:sldMkLst>
          <pc:docMk/>
          <pc:sldMk cId="3895387185" sldId="2134804427"/>
        </pc:sldMkLst>
        <pc:spChg chg="del mod">
          <ac:chgData name="Randall, Lionel" userId="704d2b6d-3148-4034-916e-085e81bc344a" providerId="ADAL" clId="{A68BAA53-42FE-4EE0-B4CF-9CFE164641F5}" dt="2024-02-16T18:23:24.417" v="992" actId="478"/>
          <ac:spMkLst>
            <pc:docMk/>
            <pc:sldMk cId="3895387185" sldId="2134804427"/>
            <ac:spMk id="2" creationId="{8B659783-B69F-39B1-010B-BD7849E88065}"/>
          </ac:spMkLst>
        </pc:spChg>
        <pc:spChg chg="add mod">
          <ac:chgData name="Randall, Lionel" userId="704d2b6d-3148-4034-916e-085e81bc344a" providerId="ADAL" clId="{A68BAA53-42FE-4EE0-B4CF-9CFE164641F5}" dt="2024-02-19T19:58:51.492" v="1697" actId="1076"/>
          <ac:spMkLst>
            <pc:docMk/>
            <pc:sldMk cId="3895387185" sldId="2134804427"/>
            <ac:spMk id="3" creationId="{A722724C-29AC-BAD2-0F8E-FE962842C3A6}"/>
          </ac:spMkLst>
        </pc:spChg>
        <pc:spChg chg="add mod">
          <ac:chgData name="Randall, Lionel" userId="704d2b6d-3148-4034-916e-085e81bc344a" providerId="ADAL" clId="{A68BAA53-42FE-4EE0-B4CF-9CFE164641F5}" dt="2024-02-19T20:25:35.315" v="1876" actId="113"/>
          <ac:spMkLst>
            <pc:docMk/>
            <pc:sldMk cId="3895387185" sldId="2134804427"/>
            <ac:spMk id="4" creationId="{44D43B0D-ED07-CE1F-6CAF-9B3075006129}"/>
          </ac:spMkLst>
        </pc:spChg>
        <pc:spChg chg="add mod">
          <ac:chgData name="Randall, Lionel" userId="704d2b6d-3148-4034-916e-085e81bc344a" providerId="ADAL" clId="{A68BAA53-42FE-4EE0-B4CF-9CFE164641F5}" dt="2024-02-22T18:20:45.383" v="1897" actId="114"/>
          <ac:spMkLst>
            <pc:docMk/>
            <pc:sldMk cId="3895387185" sldId="2134804427"/>
            <ac:spMk id="5" creationId="{51A629A4-00F3-7748-D957-9476AB529D25}"/>
          </ac:spMkLst>
        </pc:spChg>
        <pc:spChg chg="add del mod">
          <ac:chgData name="Randall, Lionel" userId="704d2b6d-3148-4034-916e-085e81bc344a" providerId="ADAL" clId="{A68BAA53-42FE-4EE0-B4CF-9CFE164641F5}" dt="2024-02-19T20:01:33.667" v="1748" actId="478"/>
          <ac:spMkLst>
            <pc:docMk/>
            <pc:sldMk cId="3895387185" sldId="2134804427"/>
            <ac:spMk id="10" creationId="{84BB6B5A-64B4-447A-FA41-6C184F06B6E5}"/>
          </ac:spMkLst>
        </pc:spChg>
        <pc:spChg chg="add mod">
          <ac:chgData name="Randall, Lionel" userId="704d2b6d-3148-4034-916e-085e81bc344a" providerId="ADAL" clId="{A68BAA53-42FE-4EE0-B4CF-9CFE164641F5}" dt="2024-02-22T18:16:00.920" v="1889" actId="207"/>
          <ac:spMkLst>
            <pc:docMk/>
            <pc:sldMk cId="3895387185" sldId="2134804427"/>
            <ac:spMk id="11" creationId="{F6E0F75E-5BC4-9163-3F16-C3DEFABBE7EC}"/>
          </ac:spMkLst>
        </pc:spChg>
        <pc:spChg chg="add mod">
          <ac:chgData name="Randall, Lionel" userId="704d2b6d-3148-4034-916e-085e81bc344a" providerId="ADAL" clId="{A68BAA53-42FE-4EE0-B4CF-9CFE164641F5}" dt="2024-02-22T18:16:08.136" v="1890" actId="207"/>
          <ac:spMkLst>
            <pc:docMk/>
            <pc:sldMk cId="3895387185" sldId="2134804427"/>
            <ac:spMk id="12" creationId="{5F73328D-D613-A834-AD24-9B160485BC9E}"/>
          </ac:spMkLst>
        </pc:spChg>
        <pc:picChg chg="add del mod">
          <ac:chgData name="Randall, Lionel" userId="704d2b6d-3148-4034-916e-085e81bc344a" providerId="ADAL" clId="{A68BAA53-42FE-4EE0-B4CF-9CFE164641F5}" dt="2024-02-16T18:24:11.376" v="1000" actId="478"/>
          <ac:picMkLst>
            <pc:docMk/>
            <pc:sldMk cId="3895387185" sldId="2134804427"/>
            <ac:picMk id="6" creationId="{D9478F55-7BE6-B6AA-7675-07CCAE26C429}"/>
          </ac:picMkLst>
        </pc:picChg>
        <pc:picChg chg="add mod">
          <ac:chgData name="Randall, Lionel" userId="704d2b6d-3148-4034-916e-085e81bc344a" providerId="ADAL" clId="{A68BAA53-42FE-4EE0-B4CF-9CFE164641F5}" dt="2024-02-19T20:00:35.519" v="1706" actId="1076"/>
          <ac:picMkLst>
            <pc:docMk/>
            <pc:sldMk cId="3895387185" sldId="2134804427"/>
            <ac:picMk id="7" creationId="{E93612FD-3A5E-8892-1A3C-6926D625024E}"/>
          </ac:picMkLst>
        </pc:picChg>
        <pc:picChg chg="add mod">
          <ac:chgData name="Randall, Lionel" userId="704d2b6d-3148-4034-916e-085e81bc344a" providerId="ADAL" clId="{A68BAA53-42FE-4EE0-B4CF-9CFE164641F5}" dt="2024-02-19T20:00:40.584" v="1707" actId="1076"/>
          <ac:picMkLst>
            <pc:docMk/>
            <pc:sldMk cId="3895387185" sldId="2134804427"/>
            <ac:picMk id="9" creationId="{5773CE01-D55A-834C-5DFF-98047E0FA23A}"/>
          </ac:picMkLst>
        </pc:picChg>
      </pc:sldChg>
      <pc:sldChg chg="addSp delSp modSp new mod">
        <pc:chgData name="Randall, Lionel" userId="704d2b6d-3148-4034-916e-085e81bc344a" providerId="ADAL" clId="{A68BAA53-42FE-4EE0-B4CF-9CFE164641F5}" dt="2024-02-22T18:21:32.456" v="1907" actId="20577"/>
        <pc:sldMkLst>
          <pc:docMk/>
          <pc:sldMk cId="3178039744" sldId="2134804428"/>
        </pc:sldMkLst>
        <pc:spChg chg="mod">
          <ac:chgData name="Randall, Lionel" userId="704d2b6d-3148-4034-916e-085e81bc344a" providerId="ADAL" clId="{A68BAA53-42FE-4EE0-B4CF-9CFE164641F5}" dt="2024-02-16T18:31:54.498" v="1046" actId="114"/>
          <ac:spMkLst>
            <pc:docMk/>
            <pc:sldMk cId="3178039744" sldId="2134804428"/>
            <ac:spMk id="2" creationId="{B7446F64-908A-B7E7-50F1-219AB924A46B}"/>
          </ac:spMkLst>
        </pc:spChg>
        <pc:spChg chg="add mod">
          <ac:chgData name="Randall, Lionel" userId="704d2b6d-3148-4034-916e-085e81bc344a" providerId="ADAL" clId="{A68BAA53-42FE-4EE0-B4CF-9CFE164641F5}" dt="2024-02-22T18:21:23.210" v="1903" actId="20577"/>
          <ac:spMkLst>
            <pc:docMk/>
            <pc:sldMk cId="3178039744" sldId="2134804428"/>
            <ac:spMk id="4" creationId="{A47656F4-1987-10C8-B7AD-7A5AB9E27FCF}"/>
          </ac:spMkLst>
        </pc:spChg>
        <pc:spChg chg="add mod">
          <ac:chgData name="Randall, Lionel" userId="704d2b6d-3148-4034-916e-085e81bc344a" providerId="ADAL" clId="{A68BAA53-42FE-4EE0-B4CF-9CFE164641F5}" dt="2024-02-22T18:21:32.456" v="1907" actId="20577"/>
          <ac:spMkLst>
            <pc:docMk/>
            <pc:sldMk cId="3178039744" sldId="2134804428"/>
            <ac:spMk id="6" creationId="{85063D2A-4D3E-38B9-35D4-E49754326EAE}"/>
          </ac:spMkLst>
        </pc:spChg>
        <pc:picChg chg="add del mod">
          <ac:chgData name="Randall, Lionel" userId="704d2b6d-3148-4034-916e-085e81bc344a" providerId="ADAL" clId="{A68BAA53-42FE-4EE0-B4CF-9CFE164641F5}" dt="2024-02-19T20:06:06.889" v="1800" actId="478"/>
          <ac:picMkLst>
            <pc:docMk/>
            <pc:sldMk cId="3178039744" sldId="2134804428"/>
            <ac:picMk id="7" creationId="{B1907632-F088-DE00-FFDC-295BDCB371C2}"/>
          </ac:picMkLst>
        </pc:picChg>
        <pc:picChg chg="add mod">
          <ac:chgData name="Randall, Lionel" userId="704d2b6d-3148-4034-916e-085e81bc344a" providerId="ADAL" clId="{A68BAA53-42FE-4EE0-B4CF-9CFE164641F5}" dt="2024-02-19T20:06:18.070" v="1803" actId="1076"/>
          <ac:picMkLst>
            <pc:docMk/>
            <pc:sldMk cId="3178039744" sldId="2134804428"/>
            <ac:picMk id="9" creationId="{16B405A5-3009-2E12-D268-E041EB14EDD1}"/>
          </ac:picMkLst>
        </pc:picChg>
      </pc:sldChg>
      <pc:sldChg chg="delSp modSp new mod">
        <pc:chgData name="Randall, Lionel" userId="704d2b6d-3148-4034-916e-085e81bc344a" providerId="ADAL" clId="{A68BAA53-42FE-4EE0-B4CF-9CFE164641F5}" dt="2024-03-14T16:39:25.293" v="1929" actId="122"/>
        <pc:sldMkLst>
          <pc:docMk/>
          <pc:sldMk cId="2819081465" sldId="2134804429"/>
        </pc:sldMkLst>
        <pc:spChg chg="del">
          <ac:chgData name="Randall, Lionel" userId="704d2b6d-3148-4034-916e-085e81bc344a" providerId="ADAL" clId="{A68BAA53-42FE-4EE0-B4CF-9CFE164641F5}" dt="2024-02-16T18:42:46.590" v="1117" actId="478"/>
          <ac:spMkLst>
            <pc:docMk/>
            <pc:sldMk cId="2819081465" sldId="2134804429"/>
            <ac:spMk id="2" creationId="{851486B0-A2B3-DDB1-C390-4BB2A412ABBC}"/>
          </ac:spMkLst>
        </pc:spChg>
        <pc:spChg chg="mod">
          <ac:chgData name="Randall, Lionel" userId="704d2b6d-3148-4034-916e-085e81bc344a" providerId="ADAL" clId="{A68BAA53-42FE-4EE0-B4CF-9CFE164641F5}" dt="2024-03-14T16:39:25.293" v="1929" actId="122"/>
          <ac:spMkLst>
            <pc:docMk/>
            <pc:sldMk cId="2819081465" sldId="2134804429"/>
            <ac:spMk id="3" creationId="{85E31E40-94B6-17D6-9520-E1D76B6D417E}"/>
          </ac:spMkLst>
        </pc:spChg>
      </pc:sldChg>
      <pc:sldChg chg="modSp new mod">
        <pc:chgData name="Randall, Lionel" userId="704d2b6d-3148-4034-916e-085e81bc344a" providerId="ADAL" clId="{A68BAA53-42FE-4EE0-B4CF-9CFE164641F5}" dt="2024-02-16T18:50:20.236" v="1168" actId="20577"/>
        <pc:sldMkLst>
          <pc:docMk/>
          <pc:sldMk cId="2774073340" sldId="2134804430"/>
        </pc:sldMkLst>
        <pc:spChg chg="mod">
          <ac:chgData name="Randall, Lionel" userId="704d2b6d-3148-4034-916e-085e81bc344a" providerId="ADAL" clId="{A68BAA53-42FE-4EE0-B4CF-9CFE164641F5}" dt="2024-02-16T18:50:20.236" v="1168" actId="20577"/>
          <ac:spMkLst>
            <pc:docMk/>
            <pc:sldMk cId="2774073340" sldId="2134804430"/>
            <ac:spMk id="2" creationId="{462CD6C2-40BB-C516-458B-2C8A50BFF6EF}"/>
          </ac:spMkLst>
        </pc:spChg>
      </pc:sldChg>
      <pc:sldMasterChg chg="addSldLayout delSldLayout">
        <pc:chgData name="Randall, Lionel" userId="704d2b6d-3148-4034-916e-085e81bc344a" providerId="ADAL" clId="{A68BAA53-42FE-4EE0-B4CF-9CFE164641F5}" dt="2024-02-16T17:23:53.752" v="81" actId="47"/>
        <pc:sldMasterMkLst>
          <pc:docMk/>
          <pc:sldMasterMk cId="3456388901" sldId="2147483660"/>
        </pc:sldMasterMkLst>
        <pc:sldLayoutChg chg="add del">
          <pc:chgData name="Randall, Lionel" userId="704d2b6d-3148-4034-916e-085e81bc344a" providerId="ADAL" clId="{A68BAA53-42FE-4EE0-B4CF-9CFE164641F5}" dt="2024-02-16T17:23:53.752" v="81" actId="47"/>
          <pc:sldLayoutMkLst>
            <pc:docMk/>
            <pc:sldMasterMk cId="3456388901" sldId="2147483660"/>
            <pc:sldLayoutMk cId="3522604721" sldId="214748371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D7E2B-F048-4A05-8329-90EB3B7E5C9B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E867-FAF4-411E-A62A-008546710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CAB22-10E1-D1E9-340D-199BB4081C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86" y="0"/>
            <a:ext cx="12020214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2C4BE8-60F0-754F-D32C-F84C9459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354" y="4190278"/>
            <a:ext cx="9764784" cy="865331"/>
          </a:xfrm>
        </p:spPr>
        <p:txBody>
          <a:bodyPr lIns="7200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A9F5-9042-1D82-8FC9-20C60C31C1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352" y="1498874"/>
            <a:ext cx="9764785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40EDE-5DF9-F6B8-DF75-585B492B26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28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11B14D-BAD7-9BA5-1BF9-318C8618D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1019851"/>
            <a:ext cx="11090276" cy="433823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Statement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96BC86D-A606-17EA-97C3-6DBBDD72D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F235A-692D-8515-1A57-63992A0E0F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30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154FD43-6756-153E-0EBF-6A795F62D2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576000" rIns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19E7C0-0A77-D438-280C-EC5E460DB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942959"/>
            <a:ext cx="5545138" cy="664797"/>
          </a:xfrm>
        </p:spPr>
        <p:txBody>
          <a:bodyPr wrap="square" anchor="ctr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Add statement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E96462E-9857-9785-AE01-086D8DFD7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756E4-3D67-CDC4-669E-B025103DA0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27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5609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0846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846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846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0846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0846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/>
        </p:nvGrpSpPr>
        <p:grpSpPr>
          <a:xfrm>
            <a:off x="6386083" y="1835402"/>
            <a:ext cx="5267327" cy="3504472"/>
            <a:chOff x="6386083" y="1852790"/>
            <a:chExt cx="5267327" cy="35044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6686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1923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81923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81923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81923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81923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1B65734-0A64-A29E-7497-803E5EC66D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5577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BB633F0D-307D-5A1F-D81F-EEA1652A7A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0814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B59BF56-98E1-C077-892E-AA7B00F734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0814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759DCDB3-9E6C-F90C-5F82-14D9B8B7D8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0814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C6E2BC0-4CCA-60CE-832D-ECAA349CCC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0814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89B334F-6518-F657-231C-899FD2CCFD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814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37CAB1-BE90-61B4-1C63-EAB2EEF96240}"/>
              </a:ext>
            </a:extLst>
          </p:cNvPr>
          <p:cNvGrpSpPr/>
          <p:nvPr/>
        </p:nvGrpSpPr>
        <p:grpSpPr>
          <a:xfrm>
            <a:off x="566051" y="1835402"/>
            <a:ext cx="5267327" cy="3504472"/>
            <a:chOff x="566051" y="2078878"/>
            <a:chExt cx="5267327" cy="35044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A6C16B4-BA65-C463-F59A-910B77B8A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0027" y="207887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B7C98F-54D1-6BEC-067D-1118F9D089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276746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399C51-48F7-BD5D-5E8E-2BDCEDD3AD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3457987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A571FE-851D-5882-184F-B89B08A932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162323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DAD1F78-0349-8FDF-4F03-54DD074FF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86665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508C0A-BB23-E466-355D-B8F4D62566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558335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4F9CC74-F613-AF89-744B-EC574C180C8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6654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1EF79D62-01CF-3755-2C9A-7FF24CC9E7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1891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BD4AB83-73D8-412B-CCB5-431D2A1C4B6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1891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5F33C4EC-E331-3583-7D0B-AEFFCD3575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1891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7419049-4EE7-6EEA-4030-8A4F9498945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1891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B06E663-EAE5-80DB-0FBD-D7C6BF86CA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61891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812B8104-B223-83A2-6A16-F8470D6AE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6117-F8C0-2FB2-6717-4A497F2C95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38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C76C484-C06D-113E-A925-ACFC3DF4E2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3416" y="1449650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3416" y="2134655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8653" y="283559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8653" y="3526121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38653" y="4230457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8653" y="4934793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8653" y="565148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/>
        </p:nvGrpSpPr>
        <p:grpSpPr>
          <a:xfrm>
            <a:off x="4438652" y="1381516"/>
            <a:ext cx="7212013" cy="4201834"/>
            <a:chOff x="6386083" y="1155428"/>
            <a:chExt cx="5267327" cy="42018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7D3BB9-B550-63A3-75F3-2F756AABF5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15542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6BE558F-8A19-04FA-4B0C-7F8193DC9E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83941" y="1449650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3941" y="2134655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79178" y="283559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79178" y="3526121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79178" y="423045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9178" y="4934793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79178" y="565148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EA26AC83-80FA-E469-2E88-1E7EFCD6B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0CB1-547C-35BE-392F-FC4A3B0AF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14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64" name="Picture Placeholder 8">
            <a:extLst>
              <a:ext uri="{FF2B5EF4-FFF2-40B4-BE49-F238E27FC236}">
                <a16:creationId xmlns:a16="http://schemas.microsoft.com/office/drawing/2014/main" id="{D02E0DE8-94F4-2397-0610-03DF9413CDD5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8128710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D44A46B-1D2E-4ACD-3E20-B52B9D8E79B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73110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11FA2BA5-854D-CB44-D34D-5DB0430BF51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73110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E1A7C327-8D1E-6895-557B-7DCF57AB3F1A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5349416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00F62B3F-6AA0-59FB-9B22-358094DB5CC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93816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789D76EB-16E7-6CDE-0216-821E417E428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93816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6F5E4D2-0CD1-CDB9-1597-62F89B53AE02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2582153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BBAA90E6-19A0-BF6F-830C-1D2D6457BBC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6553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6F419876-A7F4-4918-F1C0-850B659BE6D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226553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8" name="Picture Placeholder 8">
            <a:extLst>
              <a:ext uri="{FF2B5EF4-FFF2-40B4-BE49-F238E27FC236}">
                <a16:creationId xmlns:a16="http://schemas.microsoft.com/office/drawing/2014/main" id="{80141D97-FA01-0163-4BFA-749CDAB963B3}"/>
              </a:ext>
            </a:extLst>
          </p:cNvPr>
          <p:cNvSpPr>
            <a:spLocks noGrp="1" noChangeAspect="1"/>
          </p:cNvSpPr>
          <p:nvPr>
            <p:ph type="pic" sz="quarter" idx="79"/>
          </p:nvPr>
        </p:nvSpPr>
        <p:spPr>
          <a:xfrm>
            <a:off x="673304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90D70CD9-EAFD-5680-F452-0E98303AE94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37744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5BC3576F-F8CE-6539-C74A-678D92DE903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37744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D96F79B3-C537-C873-075D-3A528BC9ACD1}"/>
              </a:ext>
            </a:extLst>
          </p:cNvPr>
          <p:cNvSpPr>
            <a:spLocks noGrp="1" noChangeAspect="1"/>
          </p:cNvSpPr>
          <p:nvPr>
            <p:ph type="pic" sz="quarter" idx="82"/>
          </p:nvPr>
        </p:nvSpPr>
        <p:spPr>
          <a:xfrm>
            <a:off x="3965785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BF3AAC59-CF1A-A6C0-F6DD-D94A2F06A7B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10185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3DD5E89E-7436-6090-F5AC-C8F2FAD72EF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10185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B822254-2F73-B2F8-00BA-DA16D2F68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0F83E-46E0-7CF8-9747-0FE39E4538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4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24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23037A06-4153-BD3F-89C5-D8E04720E07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511582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2DF0A8D-5EED-73D6-ABE6-EB9B976444B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5982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4DBA689-8AF2-84E8-68A7-A7FA0B5EF0D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55982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827C1B94-F44B-B5D2-BF12-3C7C1090D2AE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6732288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A52E10DF-0798-3B6C-49FE-45BC7103D3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76688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AA4F7126-88E0-8741-5BF3-01C507B308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76688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2" name="Picture Placeholder 8">
            <a:extLst>
              <a:ext uri="{FF2B5EF4-FFF2-40B4-BE49-F238E27FC236}">
                <a16:creationId xmlns:a16="http://schemas.microsoft.com/office/drawing/2014/main" id="{5F2FCC9A-6845-37D5-F055-941CE09A2A22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3952994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4A179395-91E1-808A-E993-08A442F8BC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97394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702C7C9A-0AFD-2469-6C6F-141D1FC79BD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597394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E8041F2A-1975-9194-4AAB-68D10D01CDFD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185731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C48E9744-D1C6-FDE5-E291-DA32746CF8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30131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9A3AD7-F858-EF2C-73B7-2DA68B220B6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0131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0" name="Picture Placeholder 8">
            <a:extLst>
              <a:ext uri="{FF2B5EF4-FFF2-40B4-BE49-F238E27FC236}">
                <a16:creationId xmlns:a16="http://schemas.microsoft.com/office/drawing/2014/main" id="{B2ED9FC5-D3CA-4D1E-7733-5AC9AC71EBF2}"/>
              </a:ext>
            </a:extLst>
          </p:cNvPr>
          <p:cNvSpPr>
            <a:spLocks noGrp="1" noChangeAspect="1"/>
          </p:cNvSpPr>
          <p:nvPr>
            <p:ph type="pic" sz="quarter" idx="67"/>
          </p:nvPr>
        </p:nvSpPr>
        <p:spPr>
          <a:xfrm>
            <a:off x="9511582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D11A6E3D-EE65-027C-3CF1-13DAD189F3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155982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2" name="Text Placeholder 7">
            <a:extLst>
              <a:ext uri="{FF2B5EF4-FFF2-40B4-BE49-F238E27FC236}">
                <a16:creationId xmlns:a16="http://schemas.microsoft.com/office/drawing/2014/main" id="{C8EA634E-33B6-2EA8-98AF-35AA0A6FA6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55982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3" name="Picture Placeholder 8">
            <a:extLst>
              <a:ext uri="{FF2B5EF4-FFF2-40B4-BE49-F238E27FC236}">
                <a16:creationId xmlns:a16="http://schemas.microsoft.com/office/drawing/2014/main" id="{1D2127BD-AB53-340E-0A87-C8C2EADC7519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73228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4D5F16A8-AC49-EE1C-AE2C-E2D93ED9BA7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7668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FE8858A8-437F-6E99-3F06-CBC91592A4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7668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6" name="Picture Placeholder 8">
            <a:extLst>
              <a:ext uri="{FF2B5EF4-FFF2-40B4-BE49-F238E27FC236}">
                <a16:creationId xmlns:a16="http://schemas.microsoft.com/office/drawing/2014/main" id="{20B5B5A0-A3F5-3681-C166-C65863158810}"/>
              </a:ext>
            </a:extLst>
          </p:cNvPr>
          <p:cNvSpPr>
            <a:spLocks noGrp="1" noChangeAspect="1"/>
          </p:cNvSpPr>
          <p:nvPr>
            <p:ph type="pic" sz="quarter" idx="73"/>
          </p:nvPr>
        </p:nvSpPr>
        <p:spPr>
          <a:xfrm>
            <a:off x="3952994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1ED45EDC-2283-33ED-58C1-D1F5A6B026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97394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A0B740CA-496A-5CDF-09B9-7BFEDC39E8A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597394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9" name="Picture Placeholder 8">
            <a:extLst>
              <a:ext uri="{FF2B5EF4-FFF2-40B4-BE49-F238E27FC236}">
                <a16:creationId xmlns:a16="http://schemas.microsoft.com/office/drawing/2014/main" id="{59C7D188-7ECA-0B96-BD35-9C34FEF8294A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1185731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879342CD-F3CA-BE5E-836D-FC366DF81CA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30131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17009E2B-595F-4DCC-C41A-F691D869023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30131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41DA229E-3A26-C869-7423-DDA61DDFD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Castrol Logo">
            <a:extLst>
              <a:ext uri="{FF2B5EF4-FFF2-40B4-BE49-F238E27FC236}">
                <a16:creationId xmlns:a16="http://schemas.microsoft.com/office/drawing/2014/main" id="{EED215C3-11EA-E307-C302-C8ADD5D8E6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70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890">
          <p15:clr>
            <a:srgbClr val="FBAE40"/>
          </p15:clr>
        </p15:guide>
        <p15:guide id="6" orient="horz" pos="24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1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0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180975">
              <a:tabLst/>
              <a:defRPr sz="1400"/>
            </a:lvl3pPr>
            <a:lvl4pPr marL="47053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C9016-04A7-2B79-4B05-32445E0DC4E1}"/>
              </a:ext>
            </a:extLst>
          </p:cNvPr>
          <p:cNvSpPr txBox="1"/>
          <p:nvPr userDrawn="1"/>
        </p:nvSpPr>
        <p:spPr>
          <a:xfrm>
            <a:off x="550863" y="6477991"/>
            <a:ext cx="1959428" cy="3206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596836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9981E-FA38-9BB1-16BF-27BE225D74CF}"/>
              </a:ext>
            </a:extLst>
          </p:cNvPr>
          <p:cNvSpPr txBox="1"/>
          <p:nvPr userDrawn="1"/>
        </p:nvSpPr>
        <p:spPr>
          <a:xfrm>
            <a:off x="550863" y="6477991"/>
            <a:ext cx="1959428" cy="3206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74219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2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C52A69-CA7D-FE88-D56E-4BEB700B83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44255" y="0"/>
            <a:ext cx="5446466" cy="5008078"/>
          </a:xfrm>
          <a:custGeom>
            <a:avLst/>
            <a:gdLst>
              <a:gd name="connsiteX0" fmla="*/ 1186304 w 5446466"/>
              <a:gd name="connsiteY0" fmla="*/ 0 h 5008078"/>
              <a:gd name="connsiteX1" fmla="*/ 5446466 w 5446466"/>
              <a:gd name="connsiteY1" fmla="*/ 0 h 5008078"/>
              <a:gd name="connsiteX2" fmla="*/ 5446466 w 5446466"/>
              <a:gd name="connsiteY2" fmla="*/ 5008078 h 5008078"/>
              <a:gd name="connsiteX3" fmla="*/ 170823 w 5446466"/>
              <a:gd name="connsiteY3" fmla="*/ 3966275 h 5008078"/>
              <a:gd name="connsiteX4" fmla="*/ 9676 w 5446466"/>
              <a:gd name="connsiteY4" fmla="*/ 3674468 h 5008078"/>
              <a:gd name="connsiteX5" fmla="*/ 1186304 w 5446466"/>
              <a:gd name="connsiteY5" fmla="*/ 0 h 50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66" h="5008078">
                <a:moveTo>
                  <a:pt x="1186304" y="0"/>
                </a:moveTo>
                <a:lnTo>
                  <a:pt x="5446466" y="0"/>
                </a:lnTo>
                <a:lnTo>
                  <a:pt x="5446466" y="5008078"/>
                </a:lnTo>
                <a:cubicBezTo>
                  <a:pt x="3788955" y="4682994"/>
                  <a:pt x="170823" y="3966275"/>
                  <a:pt x="170823" y="3966275"/>
                </a:cubicBezTo>
                <a:cubicBezTo>
                  <a:pt x="45486" y="3930439"/>
                  <a:pt x="-27413" y="3799893"/>
                  <a:pt x="9676" y="3674468"/>
                </a:cubicBezTo>
                <a:cubicBezTo>
                  <a:pt x="230933" y="2920632"/>
                  <a:pt x="867847" y="1008527"/>
                  <a:pt x="11863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7F7DA47-E48B-3342-5F55-2C6651F1E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Castrol Logo">
            <a:extLst>
              <a:ext uri="{FF2B5EF4-FFF2-40B4-BE49-F238E27FC236}">
                <a16:creationId xmlns:a16="http://schemas.microsoft.com/office/drawing/2014/main" id="{8BE1592B-A78B-412F-D981-3BEE639B9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7" name="H2">
            <a:extLst>
              <a:ext uri="{FF2B5EF4-FFF2-40B4-BE49-F238E27FC236}">
                <a16:creationId xmlns:a16="http://schemas.microsoft.com/office/drawing/2014/main" id="{E661BC35-91CB-70C2-72E2-8D569C553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H1">
            <a:extLst>
              <a:ext uri="{FF2B5EF4-FFF2-40B4-BE49-F238E27FC236}">
                <a16:creationId xmlns:a16="http://schemas.microsoft.com/office/drawing/2014/main" id="{27993320-03D0-DC69-4441-69FC1AF92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5D6BD1-F066-A93C-016F-AE3D05C0D9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2670047"/>
            <a:ext cx="5376672" cy="35478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82880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6576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864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64C1D-8271-EB84-1C1B-F710E76D85D2}"/>
              </a:ext>
            </a:extLst>
          </p:cNvPr>
          <p:cNvSpPr txBox="1"/>
          <p:nvPr userDrawn="1"/>
        </p:nvSpPr>
        <p:spPr>
          <a:xfrm>
            <a:off x="550863" y="6477991"/>
            <a:ext cx="1959428" cy="3206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597684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3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08E805B-878B-CF0A-B20F-53A93D8AD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65DBC-41F5-C250-F3F4-62DD4A3D1B67}"/>
              </a:ext>
            </a:extLst>
          </p:cNvPr>
          <p:cNvSpPr txBox="1"/>
          <p:nvPr userDrawn="1"/>
        </p:nvSpPr>
        <p:spPr>
          <a:xfrm>
            <a:off x="550863" y="6477991"/>
            <a:ext cx="1959428" cy="3206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862975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6BB4283-4FF3-20DC-5142-2C1B224FC7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5778" y="3429000"/>
            <a:ext cx="7181091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5777" y="737596"/>
            <a:ext cx="7181092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BFB26-BB80-5FC9-E51E-C9CD51EF8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74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57B3E1E-D544-03CC-1B22-61B97DDB4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EEFC1C-D375-DB71-A7AA-320E97B6BBA0}"/>
              </a:ext>
            </a:extLst>
          </p:cNvPr>
          <p:cNvSpPr txBox="1"/>
          <p:nvPr userDrawn="1"/>
        </p:nvSpPr>
        <p:spPr>
          <a:xfrm>
            <a:off x="550863" y="6477991"/>
            <a:ext cx="1959428" cy="3206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507488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4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9626601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6933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A421AC3-8A34-2C5C-158A-5A17000A0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77D33-B1E8-86D2-5A33-25FB74A8C585}"/>
              </a:ext>
            </a:extLst>
          </p:cNvPr>
          <p:cNvSpPr txBox="1"/>
          <p:nvPr userDrawn="1"/>
        </p:nvSpPr>
        <p:spPr>
          <a:xfrm>
            <a:off x="550863" y="6477991"/>
            <a:ext cx="1959428" cy="3206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46071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96266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9471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DB5EAA3-96CD-F7C3-A245-73369AAD9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76905-19EE-3CA5-C847-5101C7BA2681}"/>
              </a:ext>
            </a:extLst>
          </p:cNvPr>
          <p:cNvSpPr txBox="1"/>
          <p:nvPr userDrawn="1"/>
        </p:nvSpPr>
        <p:spPr>
          <a:xfrm>
            <a:off x="550863" y="6477991"/>
            <a:ext cx="1959428" cy="3206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215389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238" y="2953550"/>
            <a:ext cx="3426087" cy="28294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0011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15050" y="2953550"/>
            <a:ext cx="3426087" cy="28357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1505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505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3429000"/>
            <a:ext cx="3311050" cy="22970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20499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A78E7DDB-016F-478F-EC0C-758444EA799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3307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3725" y="3436524"/>
            <a:ext cx="3348038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428689B-0A38-9B72-E3B2-39487D7BF6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35296" y="3429000"/>
            <a:ext cx="3311050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54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54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143568E-F26B-9CC8-46E4-96454F7207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4570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E3394FE-D84F-C1F8-1036-15D14548B7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4570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2BD00BD-1FDC-EDCF-BB4D-8A46BC5A4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FB4361-00A0-159F-F91F-9E3EBB5BBC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76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8" orient="horz" pos="109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1503-89C6-2E97-674E-1A675A95B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C14944C-5A31-063C-B715-F47AB27413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C540D80-DD1F-E08D-BAD3-937E23B71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814CED-49D0-7FFE-B025-4F77858B35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98211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DB417A-2F33-4A30-3BAE-81EA18A28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DA24A-97E3-F2B0-65AA-602D93A3B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1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D6C7C50-F025-2036-B1E9-99F90843C6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176043-9041-82DC-D879-546331F80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31902-81A8-5655-E240-A3B3D01323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57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1884E5F-CBCE-40C9-97A7-92A91ADFF2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11082337" cy="3922939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C7ECCD7-8162-B415-F3E0-FEEDD9398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B67946-66DD-D8A7-DAEC-F9E4B5C03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9D61-55EA-729C-383C-46018C697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50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C7ECCD7-8162-B415-F3E0-FEEDD9398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B67946-66DD-D8A7-DAEC-F9E4B5C03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9D61-55EA-729C-383C-46018C697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6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B67946-66DD-D8A7-DAEC-F9E4B5C03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9D61-55EA-729C-383C-46018C697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9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15B28CA-FD61-C41A-0CD3-5C0B5E8CA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9451" y="3622966"/>
            <a:ext cx="8556913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9450" y="931562"/>
            <a:ext cx="8556914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5F6A-6D61-5CC8-CE53-29AA638C18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2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7D3450C-30F2-5E4B-EBA0-C5A161630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51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328439"/>
            <a:ext cx="4948064" cy="325681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83FA00A-95D4-9924-5312-C694A1EB4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C94F8B-453A-B0CE-AB57-71650F6FA6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7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lumn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59ECC8-AF6D-E121-FD24-EA0597423D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9FE6CF7-802A-29F9-414E-D44C86EDC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90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622830"/>
            <a:ext cx="4948064" cy="294789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894D640-B08D-2E29-CA5F-C93F3A909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3C4DFEA-4E70-3F0B-6D14-A41C2C5B2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98FB3DE-EB61-F662-9731-4E0D5FF00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D846A-3F0B-3DF5-4A46-6E12B55390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lumns +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90FD182-1B34-DCFD-810C-58A7324F73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808D4-8119-59E2-4BA9-81263630D620}"/>
              </a:ext>
            </a:extLst>
          </p:cNvPr>
          <p:cNvCxnSpPr/>
          <p:nvPr/>
        </p:nvCxnSpPr>
        <p:spPr>
          <a:xfrm>
            <a:off x="5508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CA62FB-67FB-05B8-CF97-E28CC48DE2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86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8DE4CA-13AC-CD2A-6671-8F995226F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4849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18422BA-D9BC-1F34-B650-2427C83D80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4612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B5B7723-B27C-2A7C-5540-3F80A1933A9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3830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4431974-5368-895E-09C4-2268BA4DF8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28066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541EF2F-4F4C-9ED9-5835-03B0459E05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554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2B7E59-786E-B7BB-5DEC-85B874F66071}"/>
              </a:ext>
            </a:extLst>
          </p:cNvPr>
          <p:cNvCxnSpPr/>
          <p:nvPr/>
        </p:nvCxnSpPr>
        <p:spPr>
          <a:xfrm>
            <a:off x="44370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9F1C2B-6388-CA7A-2099-7C6E25D0A8E8}"/>
              </a:ext>
            </a:extLst>
          </p:cNvPr>
          <p:cNvCxnSpPr/>
          <p:nvPr/>
        </p:nvCxnSpPr>
        <p:spPr>
          <a:xfrm>
            <a:off x="83232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2E974A01-6E8C-2151-7B2B-089BE4C03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D3E67-2164-1807-534A-08A826A3B2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4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5" orient="horz" pos="118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84AB377-0D1E-C286-268E-5052F04074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388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BD323DF-AED9-37E8-E934-8EC0FA5908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499" y="1951668"/>
            <a:ext cx="3370189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4583287"/>
            <a:ext cx="3370189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ACE05D-71E6-DD5C-F573-A55505331B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9613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B4C838E-E988-784C-45C2-CB70B2499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2EF70FB6-53EE-45F4-20FD-6DBE2B34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25E97-CDDF-8BBB-1761-B4FCEC7A7A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7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761168"/>
            <a:ext cx="3311050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1761168"/>
            <a:ext cx="3370189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1D9F88B-5725-8067-B2A7-E0963B602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313601-FC6F-2ED2-3FE5-B44A3DD6F9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485" y="1761168"/>
            <a:ext cx="3367789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5" y="1761168"/>
            <a:ext cx="3304760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8A8A3EC-B7A8-C488-3A35-2E7A0126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9FC338-F125-1EA4-16B0-12C58F286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17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Wide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err="1"/>
              <a:t>Heding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6531B2F-CDC3-C26B-C157-E53856AB0B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0485" y="1761169"/>
            <a:ext cx="7237409" cy="4059044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877092B-853B-6600-3FE0-9CC91DBB2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A79389-2FC6-89F8-7D80-E0A6D84398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16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D91D5D-B386-399A-589C-8456D8BDAD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7237409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23DEF-C014-82DE-9030-63433FDF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7237411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A911FA-4097-3912-DD37-F71E49B52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6EEF144-79F7-EB9C-28C3-BA1841A20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48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56BD253-4899-9D84-2D7E-1F8AC4E4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205" y="4292290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2205" y="310842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4752E-6A70-3A39-B262-EF691C914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76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806FE-1942-C43D-89DF-3D58AF296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56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2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+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C5304-C17E-482C-61E2-B1276BF35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6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Image +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1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738DCB-85F5-0AED-3D18-687E8D5DE1EF}"/>
              </a:ext>
            </a:extLst>
          </p:cNvPr>
          <p:cNvSpPr txBox="1">
            <a:spLocks/>
          </p:cNvSpPr>
          <p:nvPr/>
        </p:nvSpPr>
        <p:spPr>
          <a:xfrm>
            <a:off x="10753388" y="4751930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3B0C9-DA19-C02D-EC07-12EFA548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318846"/>
            <a:ext cx="11090274" cy="3763108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12108C-995A-46C9-CFE3-10FEDA038394}"/>
              </a:ext>
            </a:extLst>
          </p:cNvPr>
          <p:cNvSpPr txBox="1">
            <a:spLocks/>
          </p:cNvSpPr>
          <p:nvPr/>
        </p:nvSpPr>
        <p:spPr>
          <a:xfrm>
            <a:off x="422032" y="17999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E1C9B33-EEFD-D37D-FED7-84F2358859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64" y="5328320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F38CE1-3EA5-5552-56C1-5AD719C21EB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64" y="5679722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FB8FE1A-1A77-285E-E3B7-27E39FB0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6C5EB-E17C-632F-BF47-7D118EDED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41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064F1-4331-9035-DD7C-C5728E5696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Please click to add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B5D44-6078-5625-5408-6A04BE20EB7A}"/>
              </a:ext>
            </a:extLst>
          </p:cNvPr>
          <p:cNvSpPr/>
          <p:nvPr/>
        </p:nvSpPr>
        <p:spPr>
          <a:xfrm>
            <a:off x="0" y="4830064"/>
            <a:ext cx="12192000" cy="2027936"/>
          </a:xfrm>
          <a:prstGeom prst="rect">
            <a:avLst/>
          </a:prstGeom>
          <a:gradFill>
            <a:gsLst>
              <a:gs pos="0">
                <a:schemeClr val="tx1">
                  <a:alpha val="0"/>
                  <a:lumMod val="100000"/>
                </a:schemeClr>
              </a:gs>
              <a:gs pos="100000">
                <a:schemeClr val="tx1">
                  <a:lumMod val="95000"/>
                  <a:lumOff val="5000"/>
                  <a:alpha val="50063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9156" y="2748055"/>
            <a:ext cx="4971981" cy="886397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64D74-506B-C0E8-9DB3-26CD7A0A7A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0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ABB94734-79E9-4D1D-DE18-9378BC3CB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48F3E-4540-FBC8-A98C-4C39125053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3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00E4225-F87F-1C5F-F15B-68103FEAC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1FF28-6A9E-855A-4CFC-3174E48932BB}"/>
              </a:ext>
            </a:extLst>
          </p:cNvPr>
          <p:cNvSpPr/>
          <p:nvPr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58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50FA62B-E1C6-97E9-F358-656D32EC44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7857" y="2180731"/>
            <a:ext cx="693686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80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F796-D0E7-99F6-6B8C-F1A0EC179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B0311-79A0-409A-33A3-DA7742864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9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FF6B9AD-776C-67D9-2022-5CA921802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8697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F9CB9-4C1A-CBE0-94CA-B8B7937F56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32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6150-D35C-46ED-979F-ECD1894C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0896-5DCE-4CF3-9304-9A50BC18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B304-26BB-49B5-BF1E-FB872681B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5214E57-27FD-FEC3-A510-949462BC42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7026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F280-6652-612F-C518-A0C19B49E1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0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C9CC25D-7E24-AE7A-B0A5-5633304238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3431" y="3961534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3432" y="2765529"/>
            <a:ext cx="8189696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F8ED9-CABD-FC3A-0A5C-1A1197711C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5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F94CE0E-6A31-D57B-B3CF-4A1AA6773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ADA38-F8D4-F8FB-49AE-3D393D7CD3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3420" y="333763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548D5B-D0BD-5EF5-ED1D-E81BD5048B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3421" y="2141626"/>
            <a:ext cx="6561303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CAB3A-F1B4-6D44-60C7-13101D1B68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4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6BA9DD8-9846-286D-144C-7C1B40410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77AC8-0F58-0067-8825-82766B55477B}"/>
              </a:ext>
            </a:extLst>
          </p:cNvPr>
          <p:cNvSpPr/>
          <p:nvPr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076" y="386966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076" y="267634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55C40-8D6B-2232-E3C2-F7B2B4B64A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55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985D6-46B3-5137-E3D0-1A2AAD5E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C072-E2AC-9424-45B4-DA33867E0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1923" y="6316249"/>
            <a:ext cx="550863" cy="541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71A7A-F706-5F49-0101-892A0DC2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81924" cy="1318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8DD2E-B07F-0CD6-4F03-175F97F40B1C}"/>
              </a:ext>
            </a:extLst>
          </p:cNvPr>
          <p:cNvSpPr txBox="1"/>
          <p:nvPr userDrawn="1"/>
        </p:nvSpPr>
        <p:spPr>
          <a:xfrm>
            <a:off x="550863" y="6477991"/>
            <a:ext cx="1959428" cy="3206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45638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1" r:id="rId5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477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GB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7053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5341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33">
          <p15:clr>
            <a:srgbClr val="F26B43"/>
          </p15:clr>
        </p15:guide>
        <p15:guide id="4" pos="347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trolcastrolcompletesatisfaction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astrolcompletesatisfaction.com/redeem" TargetMode="Externa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mycompletesatisfaction.com/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31E40-94B6-17D6-9520-E1D76B6D4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21572"/>
            <a:ext cx="12192000" cy="95519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Complete Satisfaction Program</a:t>
            </a:r>
          </a:p>
        </p:txBody>
      </p:sp>
    </p:spTree>
    <p:extLst>
      <p:ext uri="{BB962C8B-B14F-4D97-AF65-F5344CB8AC3E}">
        <p14:creationId xmlns:p14="http://schemas.microsoft.com/office/powerpoint/2010/main" val="2819081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4080-A01D-0D06-A91D-95580E38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83" y="168773"/>
            <a:ext cx="11090275" cy="570445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9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 Login</a:t>
            </a:r>
            <a:b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34033-0955-A5E2-F40D-B62E93374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999" y="1725451"/>
            <a:ext cx="4571880" cy="3298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FCD77-3B42-0FD9-1133-051B9659F212}"/>
              </a:ext>
            </a:extLst>
          </p:cNvPr>
          <p:cNvSpPr txBox="1"/>
          <p:nvPr/>
        </p:nvSpPr>
        <p:spPr>
          <a:xfrm>
            <a:off x="103121" y="1725451"/>
            <a:ext cx="731928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www.CastrolCompleteSatisfaction.com/account</a:t>
            </a:r>
            <a:endParaRPr lang="en-US" sz="2800" b="1" i="1" dirty="0">
              <a:solidFill>
                <a:schemeClr val="accent4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enrolled, each dealership will be provided a unique USER 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 will need to click on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Password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continuing.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 will need to verify their address and contact info.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 will be able to enroll in direct deposit of their reimbursements.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F83D72-2A98-7889-B760-76ACDAA1C51D}"/>
              </a:ext>
            </a:extLst>
          </p:cNvPr>
          <p:cNvCxnSpPr>
            <a:cxnSpLocks/>
          </p:cNvCxnSpPr>
          <p:nvPr/>
        </p:nvCxnSpPr>
        <p:spPr>
          <a:xfrm>
            <a:off x="6413412" y="2963917"/>
            <a:ext cx="2245010" cy="153240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33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C7F5-0838-2D9C-FA36-8E3B1D78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46" y="1032875"/>
            <a:ext cx="11090275" cy="570445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www.CastrolCompleteSatisfaction.com/account</a:t>
            </a:r>
            <a:endParaRPr lang="en-US" sz="24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B0AAE-E1C8-BF2A-8FC3-5923FE9DF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6" y="1450916"/>
            <a:ext cx="9118496" cy="4113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8CD07-708B-7542-A9FD-99A994ADBE99}"/>
              </a:ext>
            </a:extLst>
          </p:cNvPr>
          <p:cNvSpPr txBox="1"/>
          <p:nvPr/>
        </p:nvSpPr>
        <p:spPr>
          <a:xfrm>
            <a:off x="0" y="5642909"/>
            <a:ext cx="6170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Click on PAYMENT INFO to enroll in DIRECT DEPOSIT.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C791B1-383C-72C0-6918-C195A94DE2C6}"/>
              </a:ext>
            </a:extLst>
          </p:cNvPr>
          <p:cNvSpPr/>
          <p:nvPr/>
        </p:nvSpPr>
        <p:spPr>
          <a:xfrm>
            <a:off x="1519798" y="2890398"/>
            <a:ext cx="699988" cy="1576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C9DC7-2DDD-06CB-8B4B-8E6C1FA54379}"/>
              </a:ext>
            </a:extLst>
          </p:cNvPr>
          <p:cNvSpPr/>
          <p:nvPr/>
        </p:nvSpPr>
        <p:spPr>
          <a:xfrm>
            <a:off x="3581926" y="1936005"/>
            <a:ext cx="914400" cy="163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F9C3B-9512-A8E6-1615-2061D77BB6E1}"/>
              </a:ext>
            </a:extLst>
          </p:cNvPr>
          <p:cNvSpPr txBox="1"/>
          <p:nvPr/>
        </p:nvSpPr>
        <p:spPr>
          <a:xfrm>
            <a:off x="128346" y="157109"/>
            <a:ext cx="4490021" cy="3717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009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 Login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3DFB78-CFD2-177D-E7B0-4B8931EE64F2}"/>
              </a:ext>
            </a:extLst>
          </p:cNvPr>
          <p:cNvCxnSpPr>
            <a:cxnSpLocks/>
          </p:cNvCxnSpPr>
          <p:nvPr/>
        </p:nvCxnSpPr>
        <p:spPr>
          <a:xfrm flipH="1" flipV="1">
            <a:off x="2175641" y="3008639"/>
            <a:ext cx="197715" cy="26795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88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7D34-B0EE-EA97-D671-FD1DE5C3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19" y="138975"/>
            <a:ext cx="11090275" cy="570445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Voucher Ordering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37AA5-79F9-B215-FCEC-CDFFA3818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0" y="1082209"/>
            <a:ext cx="6048643" cy="2728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6D7EE-C648-90E8-14DA-F2EEE58E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19" y="4519923"/>
            <a:ext cx="6212020" cy="1913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87F67-264F-ED14-6EEE-5EA578B2237F}"/>
              </a:ext>
            </a:extLst>
          </p:cNvPr>
          <p:cNvSpPr txBox="1"/>
          <p:nvPr/>
        </p:nvSpPr>
        <p:spPr>
          <a:xfrm>
            <a:off x="204019" y="703452"/>
            <a:ext cx="6457555" cy="415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on ORDER VOUCHERS to start your order or type </a:t>
            </a:r>
            <a:r>
              <a:rPr lang="en-US" sz="2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www.CastrolCompleteSatisfaction.com/order.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B3241D-570A-C2D0-00A0-D53F6D26DF72}"/>
              </a:ext>
            </a:extLst>
          </p:cNvPr>
          <p:cNvSpPr/>
          <p:nvPr/>
        </p:nvSpPr>
        <p:spPr>
          <a:xfrm>
            <a:off x="4760434" y="1517932"/>
            <a:ext cx="479272" cy="21580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07F21-980A-51FA-C3EC-302402B64D29}"/>
              </a:ext>
            </a:extLst>
          </p:cNvPr>
          <p:cNvSpPr txBox="1"/>
          <p:nvPr/>
        </p:nvSpPr>
        <p:spPr>
          <a:xfrm>
            <a:off x="123001" y="3949947"/>
            <a:ext cx="10124586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Dealer ID and number of vouchers needed. Vouchers are ordered per pack (50 vouchers/pack) with a minimum of 8 packs with additional quantities of 4 packs.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060C49-C2FC-EDC0-AAD5-025BE72E0CDA}"/>
              </a:ext>
            </a:extLst>
          </p:cNvPr>
          <p:cNvCxnSpPr>
            <a:cxnSpLocks/>
          </p:cNvCxnSpPr>
          <p:nvPr/>
        </p:nvCxnSpPr>
        <p:spPr>
          <a:xfrm>
            <a:off x="1582858" y="1006349"/>
            <a:ext cx="3177576" cy="50338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28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E5A5D-8CFD-A94F-20A9-E964D7AB1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9854" y="2538467"/>
            <a:ext cx="8583415" cy="1099020"/>
          </a:xfrm>
        </p:spPr>
        <p:txBody>
          <a:bodyPr>
            <a:normAutofit/>
          </a:bodyPr>
          <a:lstStyle/>
          <a:p>
            <a:r>
              <a:rPr lang="en-GB" sz="40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Details by Sales Channel</a:t>
            </a:r>
            <a:br>
              <a:rPr lang="en-US" sz="4000" dirty="0">
                <a:solidFill>
                  <a:srgbClr val="009933"/>
                </a:solidFill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178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22724C-29AC-BAD2-0F8E-FE962842C3A6}"/>
              </a:ext>
            </a:extLst>
          </p:cNvPr>
          <p:cNvSpPr txBox="1">
            <a:spLocks/>
          </p:cNvSpPr>
          <p:nvPr/>
        </p:nvSpPr>
        <p:spPr>
          <a:xfrm>
            <a:off x="155448" y="123879"/>
            <a:ext cx="7971939" cy="6204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Satisfaction – Direct &amp; Indirect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3B0D-ED07-CE1F-6CAF-9B3075006129}"/>
              </a:ext>
            </a:extLst>
          </p:cNvPr>
          <p:cNvSpPr txBox="1"/>
          <p:nvPr/>
        </p:nvSpPr>
        <p:spPr>
          <a:xfrm>
            <a:off x="276579" y="744300"/>
            <a:ext cx="4882201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PROGRAM: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data collection.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 coded vouchers upon enrollment.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 for re-ordering vouchers.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of vouchers based on 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$0 RO submissions not allowed.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 days to submit from RO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e-Coupons per VIN max per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1600" i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2024 </a:t>
            </a:r>
            <a:r>
              <a:rPr lang="en-US" sz="1600" i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Consumers will receive an email at 120 days after the coupon redemption reminding them to return to the dealer for their next oil change.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629A4-00F3-7748-D957-9476AB529D25}"/>
              </a:ext>
            </a:extLst>
          </p:cNvPr>
          <p:cNvSpPr txBox="1"/>
          <p:nvPr/>
        </p:nvSpPr>
        <p:spPr>
          <a:xfrm>
            <a:off x="276580" y="3594866"/>
            <a:ext cx="64442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Voucher rates remain $5/$10/$15 (No GTX Eco option available).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expiration date is December 31, 2024.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e-Coupon expiration dates: GTX UC = 6 Months; Full Syn = 9 Months; EDGE = 12 Months.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e-Coupons issued will continue to spell out: THESE FUNDS EXPIRE XX/XX/XX.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reminder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only New Car Dealer accounts can use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Satisfaction.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E0F75E-5BC4-9163-3F16-C3DEFABBE7EC}"/>
              </a:ext>
            </a:extLst>
          </p:cNvPr>
          <p:cNvSpPr txBox="1"/>
          <p:nvPr/>
        </p:nvSpPr>
        <p:spPr>
          <a:xfrm>
            <a:off x="7033220" y="652517"/>
            <a:ext cx="1287800" cy="1835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Product Voucher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73328D-D613-A834-AD24-9B160485BC9E}"/>
              </a:ext>
            </a:extLst>
          </p:cNvPr>
          <p:cNvSpPr txBox="1"/>
          <p:nvPr/>
        </p:nvSpPr>
        <p:spPr>
          <a:xfrm>
            <a:off x="7025620" y="3505509"/>
            <a:ext cx="1295400" cy="22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Product Voucher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40C4C-5374-5225-7EF1-2B0F85357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220" y="950723"/>
            <a:ext cx="4145601" cy="2371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6E2644-8F63-4448-E509-AE4384970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620" y="3834264"/>
            <a:ext cx="4126875" cy="237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6F64-908A-B7E7-50F1-219AB924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40" y="263366"/>
            <a:ext cx="11090275" cy="570445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Satisfaction – Volvo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656F4-1987-10C8-B7AD-7A5AB9E27FCF}"/>
              </a:ext>
            </a:extLst>
          </p:cNvPr>
          <p:cNvSpPr txBox="1"/>
          <p:nvPr/>
        </p:nvSpPr>
        <p:spPr>
          <a:xfrm>
            <a:off x="222940" y="1197816"/>
            <a:ext cx="612332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PROGRAM: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data collection.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 coded, co-branded vouchers.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 for re-ordering vouchers.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FSM ($0 RO) submissions not allowed.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 days to submit from RO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e-Coupons per VIN max per year.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for 2024 </a:t>
            </a:r>
            <a:r>
              <a:rPr lang="en-US" sz="1800" i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Consumers will receive an email at 120 days after the coupon redemption reminding them to return to the dealer for their next oil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63D2A-4D3E-38B9-35D4-E49754326EAE}"/>
              </a:ext>
            </a:extLst>
          </p:cNvPr>
          <p:cNvSpPr txBox="1"/>
          <p:nvPr/>
        </p:nvSpPr>
        <p:spPr>
          <a:xfrm>
            <a:off x="222939" y="4148092"/>
            <a:ext cx="76093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DETAILS: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Voucher rates are $15 for Edge.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expiration date is December 31, 2024.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e-Coupon expiration dates: EDGE = 12 Months.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e-Coupons issued will continue to spell out: THESE FUNDS EXPIRE XX/XX/XX.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71279-F2EE-8920-C2A3-7E96F4FE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430" y="1507754"/>
            <a:ext cx="5263196" cy="29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39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D6C2-40BB-C516-458B-2C8A50BFF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7407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888B-3198-17E4-639A-1B378C6B3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7" y="108601"/>
            <a:ext cx="11090275" cy="570445"/>
          </a:xfrm>
        </p:spPr>
        <p:txBody>
          <a:bodyPr>
            <a:normAutofit fontScale="90000"/>
          </a:bodyPr>
          <a:lstStyle/>
          <a:p>
            <a:r>
              <a:rPr lang="en-US" sz="4000" b="1" spc="-45" dirty="0">
                <a:solidFill>
                  <a:srgbClr val="009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Complete Satisfaction Program Update</a:t>
            </a:r>
            <a:br>
              <a:rPr lang="en-US" sz="2000" spc="-45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95794-69D4-AF98-6DC4-82A9BDD0A3F7}"/>
              </a:ext>
            </a:extLst>
          </p:cNvPr>
          <p:cNvSpPr txBox="1"/>
          <p:nvPr/>
        </p:nvSpPr>
        <p:spPr>
          <a:xfrm>
            <a:off x="185102" y="755191"/>
            <a:ext cx="6098102" cy="534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YEAR-LONG DIGITAL OFFER DRIVES LOYALTY AND TRADE-UP AT NEW CAR DEALERSHIPS</a:t>
            </a:r>
          </a:p>
          <a:p>
            <a:pPr marL="0" indent="0">
              <a:spcBef>
                <a:spcPts val="300"/>
              </a:spcBef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Consumers submit a digital rebate along with dealership repair order (RO).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Consumers will be able to scan a QR code or enter the URL to redeem the rebate.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Consumers will receive an e-Coupon via email for their next Castrol oil change.*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Dealers will be able to scan a QR code or enter the URL to the e-Coupon redemption website to get reimbursed for redeemed e-coupons. Reimbursements are processed every 2 weeks.</a:t>
            </a:r>
          </a:p>
          <a:p>
            <a:pPr marL="247650" lvl="1" indent="-2476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Dealers will be able to track all online submissions and payments through the  redemption website.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for 2024 - </a:t>
            </a:r>
            <a:r>
              <a:rPr lang="en-US" i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Consumers will receive an email at 120 days after the coupon redemption reminding them to return to the dealer for their next oil change. </a:t>
            </a:r>
            <a:endParaRPr lang="en-US" b="1" i="1" dirty="0">
              <a:solidFill>
                <a:schemeClr val="accent4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57630-7326-2961-93F4-1DAB1601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987" y="952023"/>
            <a:ext cx="3279776" cy="4884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0CB06-8E56-4A1B-7FDB-37E654B75B5E}"/>
              </a:ext>
            </a:extLst>
          </p:cNvPr>
          <p:cNvSpPr txBox="1"/>
          <p:nvPr/>
        </p:nvSpPr>
        <p:spPr>
          <a:xfrm>
            <a:off x="241857" y="6098787"/>
            <a:ext cx="106228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Consumers who do not have an email address or wish not to provide it can mail in their submission and receive the coupon by mail.</a:t>
            </a:r>
          </a:p>
        </p:txBody>
      </p:sp>
    </p:spTree>
    <p:extLst>
      <p:ext uri="{BB962C8B-B14F-4D97-AF65-F5344CB8AC3E}">
        <p14:creationId xmlns:p14="http://schemas.microsoft.com/office/powerpoint/2010/main" val="156634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33B2-CA51-26BC-74A1-CEC66B24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45" y="244448"/>
            <a:ext cx="11090275" cy="57044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Satisfaction Program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 Benefits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2B899-A936-6AB4-C91B-309B2162D0CE}"/>
              </a:ext>
            </a:extLst>
          </p:cNvPr>
          <p:cNvSpPr txBox="1"/>
          <p:nvPr/>
        </p:nvSpPr>
        <p:spPr>
          <a:xfrm>
            <a:off x="-100900" y="1806484"/>
            <a:ext cx="6196900" cy="346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3476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Year-long promotion to your customers for Castrol</a:t>
            </a:r>
            <a:r>
              <a:rPr lang="en-US" altLang="en-US" sz="2000" b="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alt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oil changes.</a:t>
            </a:r>
          </a:p>
          <a:p>
            <a:pPr marL="628650" indent="-3476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consumer can only redeem coupon at your dealership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indent="-3476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Incentivizes trade-up to premium Castrol</a:t>
            </a:r>
            <a:r>
              <a:rPr lang="en-US" altLang="en-US" sz="2000" b="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alt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products.</a:t>
            </a:r>
          </a:p>
          <a:p>
            <a:pPr marL="628650" indent="-3476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Differentiation from competition.</a:t>
            </a:r>
          </a:p>
          <a:p>
            <a:pPr marL="628650" indent="-3476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margin per oil change.</a:t>
            </a:r>
          </a:p>
          <a:p>
            <a:pPr marL="628650" indent="-3476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 takes advantage of advertising savings.</a:t>
            </a: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indent="-3476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Promotes service drive loyalty.</a:t>
            </a:r>
          </a:p>
          <a:p>
            <a:pPr marL="628650" indent="-3476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Increases customer satisfaction (CSI).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3E9AF-B9EA-5B7A-5B0D-939002829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867" y="2047585"/>
            <a:ext cx="4804231" cy="27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1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446F-B6E3-298C-FA18-CB60BB2B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27" y="156162"/>
            <a:ext cx="11090275" cy="570445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Satisfaction Submission Process</a:t>
            </a:r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0D6CC31-1DF2-8A7F-53A2-8210FD6C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74" y="1064091"/>
            <a:ext cx="36576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6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3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0000"/>
              </a:spcBef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0000"/>
              </a:spcBef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it Works:</a:t>
            </a:r>
          </a:p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purchases a Castrol</a:t>
            </a:r>
            <a:r>
              <a:rPr lang="en-US" altLang="en-US" sz="18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oil change at your dealership.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42A36F58-AA61-92EC-1B30-E52F5F938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73" y="3421891"/>
            <a:ext cx="40102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6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3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0000"/>
              </a:spcBef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0000"/>
              </a:spcBef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receives e-Coupon </a:t>
            </a:r>
            <a:r>
              <a:rPr lang="en-US" altLang="en-US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 out to dealership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their next Castrol</a:t>
            </a:r>
            <a:r>
              <a:rPr lang="en-US" altLang="en-US" sz="18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oil change!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749306E9-D31E-0E21-DB3E-B8B41674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74" y="2247197"/>
            <a:ext cx="45673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6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3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0000"/>
              </a:spcBef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0000"/>
              </a:spcBef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scans QR code or goes to </a:t>
            </a:r>
            <a:r>
              <a:rPr lang="en-US" alt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www.CastrolCompleteSatisfaction.com</a:t>
            </a:r>
            <a:r>
              <a:rPr lang="en-US" alt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fills out the digital redemption online and attaches RO.*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DE577DA-6D81-42D9-2F04-FEA91D7FE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3" y="4373172"/>
            <a:ext cx="3713973" cy="87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SzPct val="80000"/>
              <a:defRPr/>
            </a:pP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until the expiration date to use e-Coupon for next Castrol</a:t>
            </a:r>
            <a:r>
              <a:rPr lang="en-US" altLang="en-US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oil change at dealer.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98960B-3268-AB24-18E3-B858BFBBC6F0}"/>
              </a:ext>
            </a:extLst>
          </p:cNvPr>
          <p:cNvSpPr/>
          <p:nvPr/>
        </p:nvSpPr>
        <p:spPr bwMode="auto">
          <a:xfrm>
            <a:off x="9331418" y="5430870"/>
            <a:ext cx="680422" cy="134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B25DC-F500-D1CC-CE87-1BC76203E654}"/>
              </a:ext>
            </a:extLst>
          </p:cNvPr>
          <p:cNvSpPr/>
          <p:nvPr/>
        </p:nvSpPr>
        <p:spPr bwMode="auto">
          <a:xfrm>
            <a:off x="8424066" y="4345779"/>
            <a:ext cx="422488" cy="101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06F6F-EF9F-DD1B-7400-1963F3E311C1}"/>
              </a:ext>
            </a:extLst>
          </p:cNvPr>
          <p:cNvSpPr txBox="1"/>
          <p:nvPr/>
        </p:nvSpPr>
        <p:spPr>
          <a:xfrm>
            <a:off x="153573" y="5616685"/>
            <a:ext cx="4800600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0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Consumers who do not have an email address or wish not to provide it can mail in their submission and receive the coupon by mail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9855A7-E6AD-AE40-AD58-005A029DF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078" y="660259"/>
            <a:ext cx="3429000" cy="1971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51EEF6-6A14-1F02-0C3C-6B415DD04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078" y="2632217"/>
            <a:ext cx="3437316" cy="197636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DBCD00-3FC2-6215-4738-0054F74BFAB6}"/>
              </a:ext>
            </a:extLst>
          </p:cNvPr>
          <p:cNvCxnSpPr>
            <a:cxnSpLocks/>
          </p:cNvCxnSpPr>
          <p:nvPr/>
        </p:nvCxnSpPr>
        <p:spPr>
          <a:xfrm>
            <a:off x="3758499" y="2447506"/>
            <a:ext cx="6139881" cy="65157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B2D7FBA3-9D75-B5EB-0478-649A8FE95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078" y="4690049"/>
            <a:ext cx="3497282" cy="136640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78380C-D323-C8B0-A705-758815A5941E}"/>
              </a:ext>
            </a:extLst>
          </p:cNvPr>
          <p:cNvCxnSpPr>
            <a:cxnSpLocks/>
          </p:cNvCxnSpPr>
          <p:nvPr/>
        </p:nvCxnSpPr>
        <p:spPr>
          <a:xfrm>
            <a:off x="4048585" y="3660272"/>
            <a:ext cx="3479975" cy="141623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7D6C58-3820-213E-741E-53E7079252F7}"/>
              </a:ext>
            </a:extLst>
          </p:cNvPr>
          <p:cNvCxnSpPr>
            <a:cxnSpLocks/>
          </p:cNvCxnSpPr>
          <p:nvPr/>
        </p:nvCxnSpPr>
        <p:spPr>
          <a:xfrm>
            <a:off x="3600844" y="4537827"/>
            <a:ext cx="3927716" cy="118186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6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1BF7-E265-C238-9B64-EE0DF769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21" y="187691"/>
            <a:ext cx="11090275" cy="570445"/>
          </a:xfrm>
        </p:spPr>
        <p:txBody>
          <a:bodyPr/>
          <a:lstStyle/>
          <a:p>
            <a:r>
              <a:rPr lang="en-US" sz="3600" b="1" spc="-45" dirty="0">
                <a:solidFill>
                  <a:srgbClr val="009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Satisfaction Program Overview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AB112-2912-DAF4-D4B1-22C5DB6933D3}"/>
              </a:ext>
            </a:extLst>
          </p:cNvPr>
          <p:cNvSpPr txBox="1"/>
          <p:nvPr/>
        </p:nvSpPr>
        <p:spPr>
          <a:xfrm>
            <a:off x="204020" y="1444120"/>
            <a:ext cx="5030131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1456" indent="-221456" defTabSz="457189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$0 / free oil changes do not qualify.</a:t>
            </a:r>
          </a:p>
          <a:p>
            <a:pPr marL="221456" indent="-221456" defTabSz="457189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 has 60 days from the repair order date to submit for the rebate.</a:t>
            </a:r>
          </a:p>
          <a:p>
            <a:pPr marL="221456" indent="-221456" defTabSz="457189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 receives an e-Coupon via email.*</a:t>
            </a:r>
          </a:p>
          <a:p>
            <a:pPr marL="221456" indent="-221456" defTabSz="457189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e-Coupon payable to the servicing dealer to drive repeat service.</a:t>
            </a:r>
          </a:p>
          <a:p>
            <a:pPr marL="221456" indent="-221456" defTabSz="457189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e-Coupons issued per VIN, per year.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CC5512-E7D3-DD26-D305-6D8079F8E2FE}"/>
              </a:ext>
            </a:extLst>
          </p:cNvPr>
          <p:cNvSpPr txBox="1"/>
          <p:nvPr/>
        </p:nvSpPr>
        <p:spPr>
          <a:xfrm>
            <a:off x="204021" y="5581247"/>
            <a:ext cx="7016586" cy="461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Consumers who do not have an email address or wish not to provide it can mail in their submission and receive the coupon by mail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18FDB3-4EAF-E08E-9C06-DE6E89C3E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002" y="1383754"/>
            <a:ext cx="4752294" cy="2732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63899E-BE49-C3B2-5D76-2B0A474B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260" y="4293380"/>
            <a:ext cx="5898837" cy="7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8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FE4B-6FC6-6252-4351-30D851EF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83" y="200305"/>
            <a:ext cx="11090275" cy="570445"/>
          </a:xfrm>
        </p:spPr>
        <p:txBody>
          <a:bodyPr>
            <a:normAutofit/>
          </a:bodyPr>
          <a:lstStyle/>
          <a:p>
            <a:r>
              <a:rPr lang="en-US" sz="3600" b="1" spc="-45" dirty="0">
                <a:solidFill>
                  <a:srgbClr val="009343"/>
                </a:solidFill>
              </a:rPr>
              <a:t>Complete Satisfaction Program Overview</a:t>
            </a:r>
            <a:endParaRPr lang="en-US" b="1" dirty="0">
              <a:solidFill>
                <a:srgbClr val="00934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05106-FDFF-6EA0-9F90-280DD5E3B385}"/>
              </a:ext>
            </a:extLst>
          </p:cNvPr>
          <p:cNvSpPr txBox="1"/>
          <p:nvPr/>
        </p:nvSpPr>
        <p:spPr>
          <a:xfrm>
            <a:off x="166183" y="962834"/>
            <a:ext cx="7483246" cy="5250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ENROLLMENT PROCESS FOR DEALERS</a:t>
            </a:r>
          </a:p>
          <a:p>
            <a:pPr marL="0" indent="0" algn="ctr">
              <a:spcBef>
                <a:spcPts val="300"/>
              </a:spcBef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enrolled dealers will be automatically enrolled in the 2024 program.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 December 2024 starter kits will arrive at dealers.</a:t>
            </a:r>
          </a:p>
          <a:p>
            <a:pPr marL="0" indent="0">
              <a:spcBef>
                <a:spcPts val="300"/>
              </a:spcBef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CSP Dealer Website access</a:t>
            </a:r>
          </a:p>
          <a:p>
            <a:pPr marL="0" indent="0">
              <a:spcBef>
                <a:spcPts val="300"/>
              </a:spcBef>
              <a:buNone/>
            </a:pPr>
            <a:endParaRPr lang="en-US" sz="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Website: Access for Dealers – </a:t>
            </a:r>
            <a:r>
              <a:rPr lang="en-US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www.CastrolCompleteSatisfaction.com/Account</a:t>
            </a:r>
          </a:p>
          <a:p>
            <a:pPr marL="285750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Dealers can order additional vouchers.</a:t>
            </a:r>
          </a:p>
          <a:p>
            <a:pPr marL="285750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Dealers have access to redemption reports.</a:t>
            </a:r>
          </a:p>
          <a:p>
            <a:pPr marL="285750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Dealers can track e-Coupon submissions and reimbursements/payments.</a:t>
            </a:r>
          </a:p>
          <a:p>
            <a:pPr marL="285750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payment information to enroll in Direct Deposit.</a:t>
            </a:r>
          </a:p>
          <a:p>
            <a:pPr marL="257175" indent="-257175">
              <a:spcBef>
                <a:spcPts val="225"/>
              </a:spcBef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225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e-Coupon Access for Dealers – </a:t>
            </a:r>
            <a:r>
              <a:rPr lang="en-US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www.CastrolCompleteSatisfaction.com/redeem</a:t>
            </a:r>
          </a:p>
          <a:p>
            <a:pPr marL="285750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submit customer e-Coupons for reimbursement.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AFC39-7C79-573A-0202-48666138227B}"/>
              </a:ext>
            </a:extLst>
          </p:cNvPr>
          <p:cNvSpPr txBox="1"/>
          <p:nvPr/>
        </p:nvSpPr>
        <p:spPr>
          <a:xfrm>
            <a:off x="166183" y="967048"/>
            <a:ext cx="7483246" cy="5250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ENROLLMENT PROCESS FOR DEALERS</a:t>
            </a:r>
          </a:p>
          <a:p>
            <a:pPr marL="0" indent="0" algn="ctr">
              <a:spcBef>
                <a:spcPts val="300"/>
              </a:spcBef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enrolled dealers will be automatically enrolled in the 2024 program.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 December 2024 starter kits will arrive at dealers.</a:t>
            </a:r>
          </a:p>
          <a:p>
            <a:pPr marL="0" indent="0">
              <a:spcBef>
                <a:spcPts val="300"/>
              </a:spcBef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CSP Dealer Website access</a:t>
            </a:r>
          </a:p>
          <a:p>
            <a:pPr marL="0" indent="0">
              <a:spcBef>
                <a:spcPts val="300"/>
              </a:spcBef>
              <a:buNone/>
            </a:pPr>
            <a:endParaRPr lang="en-US" sz="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Website: Access for Dealers – </a:t>
            </a:r>
            <a:r>
              <a:rPr lang="en-US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www.CastrolCompleteSatisfaction.com/Account</a:t>
            </a:r>
          </a:p>
          <a:p>
            <a:pPr marL="285750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Dealers can order additional vouchers.</a:t>
            </a:r>
          </a:p>
          <a:p>
            <a:pPr marL="285750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Dealers have access to redemption reports.</a:t>
            </a:r>
          </a:p>
          <a:p>
            <a:pPr marL="285750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Dealers can track e-Coupon submissions and reimbursements/payments.</a:t>
            </a:r>
          </a:p>
          <a:p>
            <a:pPr marL="285750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payment information to enroll in Direct Deposit.</a:t>
            </a:r>
          </a:p>
          <a:p>
            <a:pPr marL="257175" indent="-257175">
              <a:spcBef>
                <a:spcPts val="225"/>
              </a:spcBef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225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e-Coupon Access for Dealers – </a:t>
            </a:r>
            <a:r>
              <a:rPr lang="en-US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www.CastrolCompleteSatisfaction.com/redeem</a:t>
            </a:r>
          </a:p>
          <a:p>
            <a:pPr marL="285750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submit customer e-Coupons for reimbursement.</a:t>
            </a:r>
          </a:p>
        </p:txBody>
      </p:sp>
    </p:spTree>
    <p:extLst>
      <p:ext uri="{BB962C8B-B14F-4D97-AF65-F5344CB8AC3E}">
        <p14:creationId xmlns:p14="http://schemas.microsoft.com/office/powerpoint/2010/main" val="8148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5120-0351-C333-E83F-95002F4D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45" y="193999"/>
            <a:ext cx="11090275" cy="570445"/>
          </a:xfrm>
        </p:spPr>
        <p:txBody>
          <a:bodyPr>
            <a:normAutofit fontScale="90000"/>
          </a:bodyPr>
          <a:lstStyle/>
          <a:p>
            <a:r>
              <a:rPr lang="en-US" sz="4000" b="1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Satisfaction Program Overview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AAD8B-E9B7-C7FB-B988-685615870AC3}"/>
              </a:ext>
            </a:extLst>
          </p:cNvPr>
          <p:cNvSpPr txBox="1"/>
          <p:nvPr/>
        </p:nvSpPr>
        <p:spPr>
          <a:xfrm>
            <a:off x="229245" y="1768376"/>
            <a:ext cx="71088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www.CastrolCompleteSatisfaction.com/redeem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Dealer redemption page.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dealer received their individual dealer QR code when they received their new POS.  Dealer can also use the link above to redeem customer rebate coupons.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dealers will be sent their QR code along with their welcome POS kit once enrolled.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CC59E9-1E6D-A79A-50B8-34B5784C4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576" y="1768376"/>
            <a:ext cx="4734463" cy="30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4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5030-E34C-6141-356E-2B09AAA6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88" y="200305"/>
            <a:ext cx="11090275" cy="570445"/>
          </a:xfrm>
        </p:spPr>
        <p:txBody>
          <a:bodyPr>
            <a:normAutofit fontScale="90000"/>
          </a:bodyPr>
          <a:lstStyle/>
          <a:p>
            <a:r>
              <a:rPr lang="en-US" sz="3600" b="1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Satisfaction Program Overview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29F45-4C8C-100F-7E75-F972F581EFFA}"/>
              </a:ext>
            </a:extLst>
          </p:cNvPr>
          <p:cNvSpPr txBox="1"/>
          <p:nvPr/>
        </p:nvSpPr>
        <p:spPr>
          <a:xfrm>
            <a:off x="273388" y="957231"/>
            <a:ext cx="60949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www.CastrolCompleteSatisfaction.com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 online rebate submission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Consumers fill out the submission page and attach their RO.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4E999-2AA4-5737-948C-8517E7BAB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692" y="2504877"/>
            <a:ext cx="6068616" cy="38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82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79F7FB-CFA3-B6F3-D695-6F10F4A2E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591" y="1970909"/>
            <a:ext cx="8583415" cy="1099020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Website</a:t>
            </a:r>
            <a:br>
              <a:rPr lang="en-GB" sz="4000" b="1" cap="all" dirty="0">
                <a:solidFill>
                  <a:srgbClr val="00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www.CastrolCompleteSatisfaction.com/account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4610823"/>
      </p:ext>
    </p:extLst>
  </p:cSld>
  <p:clrMapOvr>
    <a:masterClrMapping/>
  </p:clrMapOvr>
</p:sld>
</file>

<file path=ppt/theme/theme1.xml><?xml version="1.0" encoding="utf-8"?>
<a:theme xmlns:a="http://schemas.openxmlformats.org/drawingml/2006/main" name="Castrol Template">
  <a:themeElements>
    <a:clrScheme name="Custom 2">
      <a:dk1>
        <a:srgbClr val="000000"/>
      </a:dk1>
      <a:lt1>
        <a:srgbClr val="FFFFFF"/>
      </a:lt1>
      <a:dk2>
        <a:srgbClr val="3C5569"/>
      </a:dk2>
      <a:lt2>
        <a:srgbClr val="EBF0F0"/>
      </a:lt2>
      <a:accent1>
        <a:srgbClr val="F00023"/>
      </a:accent1>
      <a:accent2>
        <a:srgbClr val="009343"/>
      </a:accent2>
      <a:accent3>
        <a:srgbClr val="32FA6E"/>
      </a:accent3>
      <a:accent4>
        <a:srgbClr val="05004E"/>
      </a:accent4>
      <a:accent5>
        <a:srgbClr val="0A91A5"/>
      </a:accent5>
      <a:accent6>
        <a:srgbClr val="59C3EB"/>
      </a:accent6>
      <a:hlink>
        <a:srgbClr val="5F28FF"/>
      </a:hlink>
      <a:folHlink>
        <a:srgbClr val="B9C8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600"/>
          </a:spcAft>
          <a:defRPr sz="12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astrol-PPT-Template-Final Feb 2023" id="{99126899-A482-0240-A73D-E6E0508F077D}" vid="{7A9629FF-C657-EC45-B229-174AD5ECCD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1147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Castrol Template</vt:lpstr>
      <vt:lpstr>Complete Satisfaction Program</vt:lpstr>
      <vt:lpstr>2024 Complete Satisfaction Program Update </vt:lpstr>
      <vt:lpstr>Complete Satisfaction Program Dealer Benefits</vt:lpstr>
      <vt:lpstr>Complete Satisfaction Submission Process</vt:lpstr>
      <vt:lpstr>Complete Satisfaction Program Overview</vt:lpstr>
      <vt:lpstr>Complete Satisfaction Program Overview</vt:lpstr>
      <vt:lpstr>Complete Satisfaction Program Overview </vt:lpstr>
      <vt:lpstr>Complete Satisfaction Program Overview </vt:lpstr>
      <vt:lpstr>Program Website www.CastrolCompleteSatisfaction.com/account</vt:lpstr>
      <vt:lpstr>Dealer Login </vt:lpstr>
      <vt:lpstr>www.CastrolCompleteSatisfaction.com/account</vt:lpstr>
      <vt:lpstr>Voucher Ordering</vt:lpstr>
      <vt:lpstr>Program Details by Sales Channel </vt:lpstr>
      <vt:lpstr>PowerPoint Presentation</vt:lpstr>
      <vt:lpstr>Complete Satisfaction – Volvo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Complete Satisfaction Program Update </dc:title>
  <dc:creator>Randall, Lionel</dc:creator>
  <cp:lastModifiedBy>Randall, Lionel</cp:lastModifiedBy>
  <cp:revision>1</cp:revision>
  <dcterms:created xsi:type="dcterms:W3CDTF">2024-02-16T15:26:13Z</dcterms:created>
  <dcterms:modified xsi:type="dcterms:W3CDTF">2024-07-22T17:22:31Z</dcterms:modified>
</cp:coreProperties>
</file>