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4" r:id="rId4"/>
  </p:sldMasterIdLst>
  <p:notesMasterIdLst>
    <p:notesMasterId r:id="rId19"/>
  </p:notesMasterIdLst>
  <p:sldIdLst>
    <p:sldId id="2147471099" r:id="rId5"/>
    <p:sldId id="2134803891" r:id="rId6"/>
    <p:sldId id="448" r:id="rId7"/>
    <p:sldId id="422" r:id="rId8"/>
    <p:sldId id="421" r:id="rId9"/>
    <p:sldId id="358" r:id="rId10"/>
    <p:sldId id="446" r:id="rId11"/>
    <p:sldId id="2147471100" r:id="rId12"/>
    <p:sldId id="357" r:id="rId13"/>
    <p:sldId id="439" r:id="rId14"/>
    <p:sldId id="442" r:id="rId15"/>
    <p:sldId id="447" r:id="rId16"/>
    <p:sldId id="440" r:id="rId17"/>
    <p:sldId id="437" r:id="rId18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343"/>
    <a:srgbClr val="FF0007"/>
    <a:srgbClr val="A80000"/>
    <a:srgbClr val="820000"/>
    <a:srgbClr val="BC0000"/>
    <a:srgbClr val="CC3300"/>
    <a:srgbClr val="FFFFFF"/>
    <a:srgbClr val="AC9F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C5BE11-A875-4E10-A05B-A85D69DE5BCB}" v="34" dt="2024-10-09T17:09:11.7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660" autoAdjust="0"/>
  </p:normalViewPr>
  <p:slideViewPr>
    <p:cSldViewPr snapToGrid="0">
      <p:cViewPr varScale="1">
        <p:scale>
          <a:sx n="94" d="100"/>
          <a:sy n="94" d="100"/>
        </p:scale>
        <p:origin x="170" y="2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ndberg, Kurt" userId="9592f85e-28ac-4678-895b-6f6670e9fe7e" providerId="ADAL" clId="{62C5BE11-A875-4E10-A05B-A85D69DE5BCB}"/>
    <pc:docChg chg="undo custSel addSld delSld modSld sldOrd delMainMaster modMainMaster">
      <pc:chgData name="Lundberg, Kurt" userId="9592f85e-28ac-4678-895b-6f6670e9fe7e" providerId="ADAL" clId="{62C5BE11-A875-4E10-A05B-A85D69DE5BCB}" dt="2024-10-17T16:16:38.285" v="919" actId="108"/>
      <pc:docMkLst>
        <pc:docMk/>
      </pc:docMkLst>
      <pc:sldChg chg="modSp mod ord modClrScheme chgLayout">
        <pc:chgData name="Lundberg, Kurt" userId="9592f85e-28ac-4678-895b-6f6670e9fe7e" providerId="ADAL" clId="{62C5BE11-A875-4E10-A05B-A85D69DE5BCB}" dt="2024-10-09T17:09:13.650" v="905" actId="1076"/>
        <pc:sldMkLst>
          <pc:docMk/>
          <pc:sldMk cId="590364528" sldId="357"/>
        </pc:sldMkLst>
        <pc:spChg chg="mod ord">
          <ac:chgData name="Lundberg, Kurt" userId="9592f85e-28ac-4678-895b-6f6670e9fe7e" providerId="ADAL" clId="{62C5BE11-A875-4E10-A05B-A85D69DE5BCB}" dt="2024-10-09T17:08:48.353" v="903" actId="14100"/>
          <ac:spMkLst>
            <pc:docMk/>
            <pc:sldMk cId="590364528" sldId="357"/>
            <ac:spMk id="31747" creationId="{00000000-0000-0000-0000-000000000000}"/>
          </ac:spMkLst>
        </pc:spChg>
        <pc:spChg chg="mod">
          <ac:chgData name="Lundberg, Kurt" userId="9592f85e-28ac-4678-895b-6f6670e9fe7e" providerId="ADAL" clId="{62C5BE11-A875-4E10-A05B-A85D69DE5BCB}" dt="2024-10-09T17:09:11.774" v="904" actId="1076"/>
          <ac:spMkLst>
            <pc:docMk/>
            <pc:sldMk cId="590364528" sldId="357"/>
            <ac:spMk id="31750" creationId="{00000000-0000-0000-0000-000000000000}"/>
          </ac:spMkLst>
        </pc:spChg>
        <pc:spChg chg="mod">
          <ac:chgData name="Lundberg, Kurt" userId="9592f85e-28ac-4678-895b-6f6670e9fe7e" providerId="ADAL" clId="{62C5BE11-A875-4E10-A05B-A85D69DE5BCB}" dt="2024-10-09T17:09:11.774" v="904" actId="1076"/>
          <ac:spMkLst>
            <pc:docMk/>
            <pc:sldMk cId="590364528" sldId="357"/>
            <ac:spMk id="31751" creationId="{00000000-0000-0000-0000-000000000000}"/>
          </ac:spMkLst>
        </pc:spChg>
        <pc:spChg chg="mod">
          <ac:chgData name="Lundberg, Kurt" userId="9592f85e-28ac-4678-895b-6f6670e9fe7e" providerId="ADAL" clId="{62C5BE11-A875-4E10-A05B-A85D69DE5BCB}" dt="2024-10-09T17:09:11.774" v="904" actId="1076"/>
          <ac:spMkLst>
            <pc:docMk/>
            <pc:sldMk cId="590364528" sldId="357"/>
            <ac:spMk id="31752" creationId="{00000000-0000-0000-0000-000000000000}"/>
          </ac:spMkLst>
        </pc:spChg>
        <pc:spChg chg="mod">
          <ac:chgData name="Lundberg, Kurt" userId="9592f85e-28ac-4678-895b-6f6670e9fe7e" providerId="ADAL" clId="{62C5BE11-A875-4E10-A05B-A85D69DE5BCB}" dt="2024-10-09T17:09:11.774" v="904" actId="1076"/>
          <ac:spMkLst>
            <pc:docMk/>
            <pc:sldMk cId="590364528" sldId="357"/>
            <ac:spMk id="31753" creationId="{00000000-0000-0000-0000-000000000000}"/>
          </ac:spMkLst>
        </pc:spChg>
        <pc:spChg chg="mod">
          <ac:chgData name="Lundberg, Kurt" userId="9592f85e-28ac-4678-895b-6f6670e9fe7e" providerId="ADAL" clId="{62C5BE11-A875-4E10-A05B-A85D69DE5BCB}" dt="2024-10-09T17:09:11.774" v="904" actId="1076"/>
          <ac:spMkLst>
            <pc:docMk/>
            <pc:sldMk cId="590364528" sldId="357"/>
            <ac:spMk id="31754" creationId="{00000000-0000-0000-0000-000000000000}"/>
          </ac:spMkLst>
        </pc:spChg>
        <pc:spChg chg="mod">
          <ac:chgData name="Lundberg, Kurt" userId="9592f85e-28ac-4678-895b-6f6670e9fe7e" providerId="ADAL" clId="{62C5BE11-A875-4E10-A05B-A85D69DE5BCB}" dt="2024-10-09T17:09:11.774" v="904" actId="1076"/>
          <ac:spMkLst>
            <pc:docMk/>
            <pc:sldMk cId="590364528" sldId="357"/>
            <ac:spMk id="31755" creationId="{00000000-0000-0000-0000-000000000000}"/>
          </ac:spMkLst>
        </pc:spChg>
        <pc:spChg chg="mod">
          <ac:chgData name="Lundberg, Kurt" userId="9592f85e-28ac-4678-895b-6f6670e9fe7e" providerId="ADAL" clId="{62C5BE11-A875-4E10-A05B-A85D69DE5BCB}" dt="2024-10-09T17:09:11.774" v="904" actId="1076"/>
          <ac:spMkLst>
            <pc:docMk/>
            <pc:sldMk cId="590364528" sldId="357"/>
            <ac:spMk id="31756" creationId="{00000000-0000-0000-0000-000000000000}"/>
          </ac:spMkLst>
        </pc:spChg>
        <pc:spChg chg="mod">
          <ac:chgData name="Lundberg, Kurt" userId="9592f85e-28ac-4678-895b-6f6670e9fe7e" providerId="ADAL" clId="{62C5BE11-A875-4E10-A05B-A85D69DE5BCB}" dt="2024-10-09T17:09:11.774" v="904" actId="1076"/>
          <ac:spMkLst>
            <pc:docMk/>
            <pc:sldMk cId="590364528" sldId="357"/>
            <ac:spMk id="31757" creationId="{00000000-0000-0000-0000-000000000000}"/>
          </ac:spMkLst>
        </pc:spChg>
        <pc:spChg chg="mod">
          <ac:chgData name="Lundberg, Kurt" userId="9592f85e-28ac-4678-895b-6f6670e9fe7e" providerId="ADAL" clId="{62C5BE11-A875-4E10-A05B-A85D69DE5BCB}" dt="2024-10-09T17:09:11.774" v="904" actId="1076"/>
          <ac:spMkLst>
            <pc:docMk/>
            <pc:sldMk cId="590364528" sldId="357"/>
            <ac:spMk id="31758" creationId="{00000000-0000-0000-0000-000000000000}"/>
          </ac:spMkLst>
        </pc:spChg>
        <pc:spChg chg="mod">
          <ac:chgData name="Lundberg, Kurt" userId="9592f85e-28ac-4678-895b-6f6670e9fe7e" providerId="ADAL" clId="{62C5BE11-A875-4E10-A05B-A85D69DE5BCB}" dt="2024-10-09T17:09:11.774" v="904" actId="1076"/>
          <ac:spMkLst>
            <pc:docMk/>
            <pc:sldMk cId="590364528" sldId="357"/>
            <ac:spMk id="31759" creationId="{00000000-0000-0000-0000-000000000000}"/>
          </ac:spMkLst>
        </pc:spChg>
        <pc:spChg chg="mod">
          <ac:chgData name="Lundberg, Kurt" userId="9592f85e-28ac-4678-895b-6f6670e9fe7e" providerId="ADAL" clId="{62C5BE11-A875-4E10-A05B-A85D69DE5BCB}" dt="2024-10-09T17:09:11.774" v="904" actId="1076"/>
          <ac:spMkLst>
            <pc:docMk/>
            <pc:sldMk cId="590364528" sldId="357"/>
            <ac:spMk id="31760" creationId="{00000000-0000-0000-0000-000000000000}"/>
          </ac:spMkLst>
        </pc:spChg>
        <pc:spChg chg="mod">
          <ac:chgData name="Lundberg, Kurt" userId="9592f85e-28ac-4678-895b-6f6670e9fe7e" providerId="ADAL" clId="{62C5BE11-A875-4E10-A05B-A85D69DE5BCB}" dt="2024-10-09T17:09:11.774" v="904" actId="1076"/>
          <ac:spMkLst>
            <pc:docMk/>
            <pc:sldMk cId="590364528" sldId="357"/>
            <ac:spMk id="31761" creationId="{00000000-0000-0000-0000-000000000000}"/>
          </ac:spMkLst>
        </pc:spChg>
        <pc:spChg chg="mod">
          <ac:chgData name="Lundberg, Kurt" userId="9592f85e-28ac-4678-895b-6f6670e9fe7e" providerId="ADAL" clId="{62C5BE11-A875-4E10-A05B-A85D69DE5BCB}" dt="2024-10-09T17:09:11.774" v="904" actId="1076"/>
          <ac:spMkLst>
            <pc:docMk/>
            <pc:sldMk cId="590364528" sldId="357"/>
            <ac:spMk id="31762" creationId="{00000000-0000-0000-0000-000000000000}"/>
          </ac:spMkLst>
        </pc:spChg>
        <pc:spChg chg="mod">
          <ac:chgData name="Lundberg, Kurt" userId="9592f85e-28ac-4678-895b-6f6670e9fe7e" providerId="ADAL" clId="{62C5BE11-A875-4E10-A05B-A85D69DE5BCB}" dt="2024-10-09T17:09:11.774" v="904" actId="1076"/>
          <ac:spMkLst>
            <pc:docMk/>
            <pc:sldMk cId="590364528" sldId="357"/>
            <ac:spMk id="31763" creationId="{00000000-0000-0000-0000-000000000000}"/>
          </ac:spMkLst>
        </pc:spChg>
        <pc:spChg chg="mod">
          <ac:chgData name="Lundberg, Kurt" userId="9592f85e-28ac-4678-895b-6f6670e9fe7e" providerId="ADAL" clId="{62C5BE11-A875-4E10-A05B-A85D69DE5BCB}" dt="2024-10-09T17:09:11.774" v="904" actId="1076"/>
          <ac:spMkLst>
            <pc:docMk/>
            <pc:sldMk cId="590364528" sldId="357"/>
            <ac:spMk id="31764" creationId="{00000000-0000-0000-0000-000000000000}"/>
          </ac:spMkLst>
        </pc:spChg>
        <pc:spChg chg="mod">
          <ac:chgData name="Lundberg, Kurt" userId="9592f85e-28ac-4678-895b-6f6670e9fe7e" providerId="ADAL" clId="{62C5BE11-A875-4E10-A05B-A85D69DE5BCB}" dt="2024-10-09T17:09:11.774" v="904" actId="1076"/>
          <ac:spMkLst>
            <pc:docMk/>
            <pc:sldMk cId="590364528" sldId="357"/>
            <ac:spMk id="31765" creationId="{00000000-0000-0000-0000-000000000000}"/>
          </ac:spMkLst>
        </pc:spChg>
        <pc:spChg chg="mod">
          <ac:chgData name="Lundberg, Kurt" userId="9592f85e-28ac-4678-895b-6f6670e9fe7e" providerId="ADAL" clId="{62C5BE11-A875-4E10-A05B-A85D69DE5BCB}" dt="2024-10-09T17:09:11.774" v="904" actId="1076"/>
          <ac:spMkLst>
            <pc:docMk/>
            <pc:sldMk cId="590364528" sldId="357"/>
            <ac:spMk id="31766" creationId="{00000000-0000-0000-0000-000000000000}"/>
          </ac:spMkLst>
        </pc:spChg>
        <pc:spChg chg="mod">
          <ac:chgData name="Lundberg, Kurt" userId="9592f85e-28ac-4678-895b-6f6670e9fe7e" providerId="ADAL" clId="{62C5BE11-A875-4E10-A05B-A85D69DE5BCB}" dt="2024-10-09T17:09:11.774" v="904" actId="1076"/>
          <ac:spMkLst>
            <pc:docMk/>
            <pc:sldMk cId="590364528" sldId="357"/>
            <ac:spMk id="31767" creationId="{00000000-0000-0000-0000-000000000000}"/>
          </ac:spMkLst>
        </pc:spChg>
        <pc:spChg chg="mod">
          <ac:chgData name="Lundberg, Kurt" userId="9592f85e-28ac-4678-895b-6f6670e9fe7e" providerId="ADAL" clId="{62C5BE11-A875-4E10-A05B-A85D69DE5BCB}" dt="2024-10-09T17:09:11.774" v="904" actId="1076"/>
          <ac:spMkLst>
            <pc:docMk/>
            <pc:sldMk cId="590364528" sldId="357"/>
            <ac:spMk id="31768" creationId="{00000000-0000-0000-0000-000000000000}"/>
          </ac:spMkLst>
        </pc:spChg>
        <pc:spChg chg="mod">
          <ac:chgData name="Lundberg, Kurt" userId="9592f85e-28ac-4678-895b-6f6670e9fe7e" providerId="ADAL" clId="{62C5BE11-A875-4E10-A05B-A85D69DE5BCB}" dt="2024-10-09T17:09:11.774" v="904" actId="1076"/>
          <ac:spMkLst>
            <pc:docMk/>
            <pc:sldMk cId="590364528" sldId="357"/>
            <ac:spMk id="31769" creationId="{00000000-0000-0000-0000-000000000000}"/>
          </ac:spMkLst>
        </pc:spChg>
        <pc:spChg chg="mod">
          <ac:chgData name="Lundberg, Kurt" userId="9592f85e-28ac-4678-895b-6f6670e9fe7e" providerId="ADAL" clId="{62C5BE11-A875-4E10-A05B-A85D69DE5BCB}" dt="2024-10-09T17:09:11.774" v="904" actId="1076"/>
          <ac:spMkLst>
            <pc:docMk/>
            <pc:sldMk cId="590364528" sldId="357"/>
            <ac:spMk id="31770" creationId="{00000000-0000-0000-0000-000000000000}"/>
          </ac:spMkLst>
        </pc:spChg>
        <pc:spChg chg="mod">
          <ac:chgData name="Lundberg, Kurt" userId="9592f85e-28ac-4678-895b-6f6670e9fe7e" providerId="ADAL" clId="{62C5BE11-A875-4E10-A05B-A85D69DE5BCB}" dt="2024-10-09T17:09:11.774" v="904" actId="1076"/>
          <ac:spMkLst>
            <pc:docMk/>
            <pc:sldMk cId="590364528" sldId="357"/>
            <ac:spMk id="31771" creationId="{00000000-0000-0000-0000-000000000000}"/>
          </ac:spMkLst>
        </pc:spChg>
        <pc:spChg chg="mod">
          <ac:chgData name="Lundberg, Kurt" userId="9592f85e-28ac-4678-895b-6f6670e9fe7e" providerId="ADAL" clId="{62C5BE11-A875-4E10-A05B-A85D69DE5BCB}" dt="2024-10-09T17:09:11.774" v="904" actId="1076"/>
          <ac:spMkLst>
            <pc:docMk/>
            <pc:sldMk cId="590364528" sldId="357"/>
            <ac:spMk id="31772" creationId="{00000000-0000-0000-0000-000000000000}"/>
          </ac:spMkLst>
        </pc:spChg>
        <pc:spChg chg="mod">
          <ac:chgData name="Lundberg, Kurt" userId="9592f85e-28ac-4678-895b-6f6670e9fe7e" providerId="ADAL" clId="{62C5BE11-A875-4E10-A05B-A85D69DE5BCB}" dt="2024-10-09T17:09:11.774" v="904" actId="1076"/>
          <ac:spMkLst>
            <pc:docMk/>
            <pc:sldMk cId="590364528" sldId="357"/>
            <ac:spMk id="31773" creationId="{00000000-0000-0000-0000-000000000000}"/>
          </ac:spMkLst>
        </pc:spChg>
        <pc:spChg chg="mod">
          <ac:chgData name="Lundberg, Kurt" userId="9592f85e-28ac-4678-895b-6f6670e9fe7e" providerId="ADAL" clId="{62C5BE11-A875-4E10-A05B-A85D69DE5BCB}" dt="2024-10-09T17:09:11.774" v="904" actId="1076"/>
          <ac:spMkLst>
            <pc:docMk/>
            <pc:sldMk cId="590364528" sldId="357"/>
            <ac:spMk id="31774" creationId="{00000000-0000-0000-0000-000000000000}"/>
          </ac:spMkLst>
        </pc:spChg>
        <pc:spChg chg="mod">
          <ac:chgData name="Lundberg, Kurt" userId="9592f85e-28ac-4678-895b-6f6670e9fe7e" providerId="ADAL" clId="{62C5BE11-A875-4E10-A05B-A85D69DE5BCB}" dt="2024-10-09T17:09:11.774" v="904" actId="1076"/>
          <ac:spMkLst>
            <pc:docMk/>
            <pc:sldMk cId="590364528" sldId="357"/>
            <ac:spMk id="31775" creationId="{00000000-0000-0000-0000-000000000000}"/>
          </ac:spMkLst>
        </pc:spChg>
        <pc:spChg chg="mod">
          <ac:chgData name="Lundberg, Kurt" userId="9592f85e-28ac-4678-895b-6f6670e9fe7e" providerId="ADAL" clId="{62C5BE11-A875-4E10-A05B-A85D69DE5BCB}" dt="2024-10-09T17:09:11.774" v="904" actId="1076"/>
          <ac:spMkLst>
            <pc:docMk/>
            <pc:sldMk cId="590364528" sldId="357"/>
            <ac:spMk id="31776" creationId="{00000000-0000-0000-0000-000000000000}"/>
          </ac:spMkLst>
        </pc:spChg>
        <pc:spChg chg="mod">
          <ac:chgData name="Lundberg, Kurt" userId="9592f85e-28ac-4678-895b-6f6670e9fe7e" providerId="ADAL" clId="{62C5BE11-A875-4E10-A05B-A85D69DE5BCB}" dt="2024-10-09T17:09:11.774" v="904" actId="1076"/>
          <ac:spMkLst>
            <pc:docMk/>
            <pc:sldMk cId="590364528" sldId="357"/>
            <ac:spMk id="31777" creationId="{00000000-0000-0000-0000-000000000000}"/>
          </ac:spMkLst>
        </pc:spChg>
        <pc:spChg chg="mod">
          <ac:chgData name="Lundberg, Kurt" userId="9592f85e-28ac-4678-895b-6f6670e9fe7e" providerId="ADAL" clId="{62C5BE11-A875-4E10-A05B-A85D69DE5BCB}" dt="2024-10-09T17:09:11.774" v="904" actId="1076"/>
          <ac:spMkLst>
            <pc:docMk/>
            <pc:sldMk cId="590364528" sldId="357"/>
            <ac:spMk id="31778" creationId="{00000000-0000-0000-0000-000000000000}"/>
          </ac:spMkLst>
        </pc:spChg>
        <pc:spChg chg="mod">
          <ac:chgData name="Lundberg, Kurt" userId="9592f85e-28ac-4678-895b-6f6670e9fe7e" providerId="ADAL" clId="{62C5BE11-A875-4E10-A05B-A85D69DE5BCB}" dt="2024-10-09T17:09:11.774" v="904" actId="1076"/>
          <ac:spMkLst>
            <pc:docMk/>
            <pc:sldMk cId="590364528" sldId="357"/>
            <ac:spMk id="31779" creationId="{00000000-0000-0000-0000-000000000000}"/>
          </ac:spMkLst>
        </pc:spChg>
        <pc:spChg chg="mod">
          <ac:chgData name="Lundberg, Kurt" userId="9592f85e-28ac-4678-895b-6f6670e9fe7e" providerId="ADAL" clId="{62C5BE11-A875-4E10-A05B-A85D69DE5BCB}" dt="2024-10-09T17:09:11.774" v="904" actId="1076"/>
          <ac:spMkLst>
            <pc:docMk/>
            <pc:sldMk cId="590364528" sldId="357"/>
            <ac:spMk id="31780" creationId="{00000000-0000-0000-0000-000000000000}"/>
          </ac:spMkLst>
        </pc:spChg>
        <pc:spChg chg="mod">
          <ac:chgData name="Lundberg, Kurt" userId="9592f85e-28ac-4678-895b-6f6670e9fe7e" providerId="ADAL" clId="{62C5BE11-A875-4E10-A05B-A85D69DE5BCB}" dt="2024-10-09T17:09:11.774" v="904" actId="1076"/>
          <ac:spMkLst>
            <pc:docMk/>
            <pc:sldMk cId="590364528" sldId="357"/>
            <ac:spMk id="31781" creationId="{00000000-0000-0000-0000-000000000000}"/>
          </ac:spMkLst>
        </pc:spChg>
        <pc:spChg chg="mod">
          <ac:chgData name="Lundberg, Kurt" userId="9592f85e-28ac-4678-895b-6f6670e9fe7e" providerId="ADAL" clId="{62C5BE11-A875-4E10-A05B-A85D69DE5BCB}" dt="2024-10-09T17:09:11.774" v="904" actId="1076"/>
          <ac:spMkLst>
            <pc:docMk/>
            <pc:sldMk cId="590364528" sldId="357"/>
            <ac:spMk id="31782" creationId="{00000000-0000-0000-0000-000000000000}"/>
          </ac:spMkLst>
        </pc:spChg>
        <pc:spChg chg="mod">
          <ac:chgData name="Lundberg, Kurt" userId="9592f85e-28ac-4678-895b-6f6670e9fe7e" providerId="ADAL" clId="{62C5BE11-A875-4E10-A05B-A85D69DE5BCB}" dt="2024-10-09T17:09:11.774" v="904" actId="1076"/>
          <ac:spMkLst>
            <pc:docMk/>
            <pc:sldMk cId="590364528" sldId="357"/>
            <ac:spMk id="31783" creationId="{00000000-0000-0000-0000-000000000000}"/>
          </ac:spMkLst>
        </pc:spChg>
        <pc:spChg chg="mod">
          <ac:chgData name="Lundberg, Kurt" userId="9592f85e-28ac-4678-895b-6f6670e9fe7e" providerId="ADAL" clId="{62C5BE11-A875-4E10-A05B-A85D69DE5BCB}" dt="2024-10-09T17:09:11.774" v="904" actId="1076"/>
          <ac:spMkLst>
            <pc:docMk/>
            <pc:sldMk cId="590364528" sldId="357"/>
            <ac:spMk id="31784" creationId="{00000000-0000-0000-0000-000000000000}"/>
          </ac:spMkLst>
        </pc:spChg>
        <pc:spChg chg="mod">
          <ac:chgData name="Lundberg, Kurt" userId="9592f85e-28ac-4678-895b-6f6670e9fe7e" providerId="ADAL" clId="{62C5BE11-A875-4E10-A05B-A85D69DE5BCB}" dt="2024-10-09T17:09:11.774" v="904" actId="1076"/>
          <ac:spMkLst>
            <pc:docMk/>
            <pc:sldMk cId="590364528" sldId="357"/>
            <ac:spMk id="31785" creationId="{00000000-0000-0000-0000-000000000000}"/>
          </ac:spMkLst>
        </pc:spChg>
        <pc:spChg chg="mod">
          <ac:chgData name="Lundberg, Kurt" userId="9592f85e-28ac-4678-895b-6f6670e9fe7e" providerId="ADAL" clId="{62C5BE11-A875-4E10-A05B-A85D69DE5BCB}" dt="2024-10-09T17:09:11.774" v="904" actId="1076"/>
          <ac:spMkLst>
            <pc:docMk/>
            <pc:sldMk cId="590364528" sldId="357"/>
            <ac:spMk id="31786" creationId="{00000000-0000-0000-0000-000000000000}"/>
          </ac:spMkLst>
        </pc:spChg>
        <pc:spChg chg="mod">
          <ac:chgData name="Lundberg, Kurt" userId="9592f85e-28ac-4678-895b-6f6670e9fe7e" providerId="ADAL" clId="{62C5BE11-A875-4E10-A05B-A85D69DE5BCB}" dt="2024-10-09T17:09:11.774" v="904" actId="1076"/>
          <ac:spMkLst>
            <pc:docMk/>
            <pc:sldMk cId="590364528" sldId="357"/>
            <ac:spMk id="31787" creationId="{00000000-0000-0000-0000-000000000000}"/>
          </ac:spMkLst>
        </pc:spChg>
        <pc:spChg chg="mod">
          <ac:chgData name="Lundberg, Kurt" userId="9592f85e-28ac-4678-895b-6f6670e9fe7e" providerId="ADAL" clId="{62C5BE11-A875-4E10-A05B-A85D69DE5BCB}" dt="2024-10-09T17:09:11.774" v="904" actId="1076"/>
          <ac:spMkLst>
            <pc:docMk/>
            <pc:sldMk cId="590364528" sldId="357"/>
            <ac:spMk id="31788" creationId="{00000000-0000-0000-0000-000000000000}"/>
          </ac:spMkLst>
        </pc:spChg>
        <pc:spChg chg="mod">
          <ac:chgData name="Lundberg, Kurt" userId="9592f85e-28ac-4678-895b-6f6670e9fe7e" providerId="ADAL" clId="{62C5BE11-A875-4E10-A05B-A85D69DE5BCB}" dt="2024-10-09T17:09:11.774" v="904" actId="1076"/>
          <ac:spMkLst>
            <pc:docMk/>
            <pc:sldMk cId="590364528" sldId="357"/>
            <ac:spMk id="31789" creationId="{00000000-0000-0000-0000-000000000000}"/>
          </ac:spMkLst>
        </pc:spChg>
        <pc:spChg chg="mod">
          <ac:chgData name="Lundberg, Kurt" userId="9592f85e-28ac-4678-895b-6f6670e9fe7e" providerId="ADAL" clId="{62C5BE11-A875-4E10-A05B-A85D69DE5BCB}" dt="2024-10-09T17:09:11.774" v="904" actId="1076"/>
          <ac:spMkLst>
            <pc:docMk/>
            <pc:sldMk cId="590364528" sldId="357"/>
            <ac:spMk id="31790" creationId="{00000000-0000-0000-0000-000000000000}"/>
          </ac:spMkLst>
        </pc:spChg>
        <pc:spChg chg="mod">
          <ac:chgData name="Lundberg, Kurt" userId="9592f85e-28ac-4678-895b-6f6670e9fe7e" providerId="ADAL" clId="{62C5BE11-A875-4E10-A05B-A85D69DE5BCB}" dt="2024-10-09T17:09:11.774" v="904" actId="1076"/>
          <ac:spMkLst>
            <pc:docMk/>
            <pc:sldMk cId="590364528" sldId="357"/>
            <ac:spMk id="31791" creationId="{00000000-0000-0000-0000-000000000000}"/>
          </ac:spMkLst>
        </pc:spChg>
        <pc:spChg chg="mod ord">
          <ac:chgData name="Lundberg, Kurt" userId="9592f85e-28ac-4678-895b-6f6670e9fe7e" providerId="ADAL" clId="{62C5BE11-A875-4E10-A05B-A85D69DE5BCB}" dt="2024-10-07T15:44:05.734" v="158" actId="255"/>
          <ac:spMkLst>
            <pc:docMk/>
            <pc:sldMk cId="590364528" sldId="357"/>
            <ac:spMk id="215042" creationId="{00000000-0000-0000-0000-000000000000}"/>
          </ac:spMkLst>
        </pc:spChg>
        <pc:grpChg chg="mod">
          <ac:chgData name="Lundberg, Kurt" userId="9592f85e-28ac-4678-895b-6f6670e9fe7e" providerId="ADAL" clId="{62C5BE11-A875-4E10-A05B-A85D69DE5BCB}" dt="2024-10-09T17:09:11.774" v="904" actId="1076"/>
          <ac:grpSpMkLst>
            <pc:docMk/>
            <pc:sldMk cId="590364528" sldId="357"/>
            <ac:grpSpMk id="31748" creationId="{00000000-0000-0000-0000-000000000000}"/>
          </ac:grpSpMkLst>
        </pc:grpChg>
        <pc:picChg chg="mod">
          <ac:chgData name="Lundberg, Kurt" userId="9592f85e-28ac-4678-895b-6f6670e9fe7e" providerId="ADAL" clId="{62C5BE11-A875-4E10-A05B-A85D69DE5BCB}" dt="2024-10-09T17:09:13.650" v="905" actId="1076"/>
          <ac:picMkLst>
            <pc:docMk/>
            <pc:sldMk cId="590364528" sldId="357"/>
            <ac:picMk id="3" creationId="{A0DC5D81-C7FF-4F0D-9EDB-A2B929402780}"/>
          </ac:picMkLst>
        </pc:picChg>
      </pc:sldChg>
      <pc:sldChg chg="addSp modSp mod modClrScheme chgLayout">
        <pc:chgData name="Lundberg, Kurt" userId="9592f85e-28ac-4678-895b-6f6670e9fe7e" providerId="ADAL" clId="{62C5BE11-A875-4E10-A05B-A85D69DE5BCB}" dt="2024-10-09T17:23:59.233" v="918" actId="114"/>
        <pc:sldMkLst>
          <pc:docMk/>
          <pc:sldMk cId="374876835" sldId="358"/>
        </pc:sldMkLst>
        <pc:spChg chg="add mod">
          <ac:chgData name="Lundberg, Kurt" userId="9592f85e-28ac-4678-895b-6f6670e9fe7e" providerId="ADAL" clId="{62C5BE11-A875-4E10-A05B-A85D69DE5BCB}" dt="2024-10-09T17:07:38.180" v="879" actId="113"/>
          <ac:spMkLst>
            <pc:docMk/>
            <pc:sldMk cId="374876835" sldId="358"/>
            <ac:spMk id="3" creationId="{7F508B34-103E-A905-9866-6B70ABD04DD1}"/>
          </ac:spMkLst>
        </pc:spChg>
        <pc:spChg chg="add mod">
          <ac:chgData name="Lundberg, Kurt" userId="9592f85e-28ac-4678-895b-6f6670e9fe7e" providerId="ADAL" clId="{62C5BE11-A875-4E10-A05B-A85D69DE5BCB}" dt="2024-10-09T17:07:43.794" v="880" actId="113"/>
          <ac:spMkLst>
            <pc:docMk/>
            <pc:sldMk cId="374876835" sldId="358"/>
            <ac:spMk id="4" creationId="{A5CA8058-78C6-B515-2F66-88CBE76EA5DE}"/>
          </ac:spMkLst>
        </pc:spChg>
        <pc:spChg chg="add mod">
          <ac:chgData name="Lundberg, Kurt" userId="9592f85e-28ac-4678-895b-6f6670e9fe7e" providerId="ADAL" clId="{62C5BE11-A875-4E10-A05B-A85D69DE5BCB}" dt="2024-10-09T17:07:57.030" v="890" actId="2085"/>
          <ac:spMkLst>
            <pc:docMk/>
            <pc:sldMk cId="374876835" sldId="358"/>
            <ac:spMk id="8" creationId="{B2E4C6D7-3CBC-F835-41FB-9360596EA1E5}"/>
          </ac:spMkLst>
        </pc:spChg>
        <pc:spChg chg="add mod">
          <ac:chgData name="Lundberg, Kurt" userId="9592f85e-28ac-4678-895b-6f6670e9fe7e" providerId="ADAL" clId="{62C5BE11-A875-4E10-A05B-A85D69DE5BCB}" dt="2024-10-09T17:07:28.858" v="878" actId="1076"/>
          <ac:spMkLst>
            <pc:docMk/>
            <pc:sldMk cId="374876835" sldId="358"/>
            <ac:spMk id="9" creationId="{A0591A01-C733-5B63-8665-50D61BE311E6}"/>
          </ac:spMkLst>
        </pc:spChg>
        <pc:spChg chg="mod ord">
          <ac:chgData name="Lundberg, Kurt" userId="9592f85e-28ac-4678-895b-6f6670e9fe7e" providerId="ADAL" clId="{62C5BE11-A875-4E10-A05B-A85D69DE5BCB}" dt="2024-10-09T17:23:59.233" v="918" actId="114"/>
          <ac:spMkLst>
            <pc:docMk/>
            <pc:sldMk cId="374876835" sldId="358"/>
            <ac:spMk id="32771" creationId="{00000000-0000-0000-0000-000000000000}"/>
          </ac:spMkLst>
        </pc:spChg>
        <pc:spChg chg="mod ord">
          <ac:chgData name="Lundberg, Kurt" userId="9592f85e-28ac-4678-895b-6f6670e9fe7e" providerId="ADAL" clId="{62C5BE11-A875-4E10-A05B-A85D69DE5BCB}" dt="2024-10-09T16:51:58.520" v="553" actId="20577"/>
          <ac:spMkLst>
            <pc:docMk/>
            <pc:sldMk cId="374876835" sldId="358"/>
            <ac:spMk id="223234" creationId="{00000000-0000-0000-0000-000000000000}"/>
          </ac:spMkLst>
        </pc:spChg>
        <pc:picChg chg="mod">
          <ac:chgData name="Lundberg, Kurt" userId="9592f85e-28ac-4678-895b-6f6670e9fe7e" providerId="ADAL" clId="{62C5BE11-A875-4E10-A05B-A85D69DE5BCB}" dt="2024-10-09T17:01:18.186" v="813" actId="1076"/>
          <ac:picMkLst>
            <pc:docMk/>
            <pc:sldMk cId="374876835" sldId="358"/>
            <ac:picMk id="2" creationId="{3E359910-AB75-45F2-B908-3B25C31DE894}"/>
          </ac:picMkLst>
        </pc:picChg>
        <pc:cxnChg chg="add mod">
          <ac:chgData name="Lundberg, Kurt" userId="9592f85e-28ac-4678-895b-6f6670e9fe7e" providerId="ADAL" clId="{62C5BE11-A875-4E10-A05B-A85D69DE5BCB}" dt="2024-10-09T17:07:51.348" v="889" actId="692"/>
          <ac:cxnSpMkLst>
            <pc:docMk/>
            <pc:sldMk cId="374876835" sldId="358"/>
            <ac:cxnSpMk id="6" creationId="{C3AF9076-9FAF-48FD-3D2C-4C056412C892}"/>
          </ac:cxnSpMkLst>
        </pc:cxnChg>
      </pc:sldChg>
      <pc:sldChg chg="addSp modSp del mod">
        <pc:chgData name="Lundberg, Kurt" userId="9592f85e-28ac-4678-895b-6f6670e9fe7e" providerId="ADAL" clId="{62C5BE11-A875-4E10-A05B-A85D69DE5BCB}" dt="2024-10-03T20:25:11.289" v="49" actId="47"/>
        <pc:sldMkLst>
          <pc:docMk/>
          <pc:sldMk cId="2478725284" sldId="395"/>
        </pc:sldMkLst>
        <pc:grpChg chg="add mod">
          <ac:chgData name="Lundberg, Kurt" userId="9592f85e-28ac-4678-895b-6f6670e9fe7e" providerId="ADAL" clId="{62C5BE11-A875-4E10-A05B-A85D69DE5BCB}" dt="2024-10-03T20:24:18.038" v="44" actId="164"/>
          <ac:grpSpMkLst>
            <pc:docMk/>
            <pc:sldMk cId="2478725284" sldId="395"/>
            <ac:grpSpMk id="5" creationId="{35F26826-7519-A5CA-3D5E-0ABB61C4D3C0}"/>
          </ac:grpSpMkLst>
        </pc:grpChg>
        <pc:picChg chg="mod">
          <ac:chgData name="Lundberg, Kurt" userId="9592f85e-28ac-4678-895b-6f6670e9fe7e" providerId="ADAL" clId="{62C5BE11-A875-4E10-A05B-A85D69DE5BCB}" dt="2024-10-03T20:24:18.038" v="44" actId="164"/>
          <ac:picMkLst>
            <pc:docMk/>
            <pc:sldMk cId="2478725284" sldId="395"/>
            <ac:picMk id="6" creationId="{EBE1FE4D-12D5-8F62-28FE-BD5A5E692E8C}"/>
          </ac:picMkLst>
        </pc:picChg>
        <pc:picChg chg="mod">
          <ac:chgData name="Lundberg, Kurt" userId="9592f85e-28ac-4678-895b-6f6670e9fe7e" providerId="ADAL" clId="{62C5BE11-A875-4E10-A05B-A85D69DE5BCB}" dt="2024-10-03T20:24:18.038" v="44" actId="164"/>
          <ac:picMkLst>
            <pc:docMk/>
            <pc:sldMk cId="2478725284" sldId="395"/>
            <ac:picMk id="8" creationId="{B12D2922-9F9C-CDE7-E37B-8EEB75918C7C}"/>
          </ac:picMkLst>
        </pc:picChg>
        <pc:picChg chg="mod">
          <ac:chgData name="Lundberg, Kurt" userId="9592f85e-28ac-4678-895b-6f6670e9fe7e" providerId="ADAL" clId="{62C5BE11-A875-4E10-A05B-A85D69DE5BCB}" dt="2024-10-03T20:24:18.038" v="44" actId="164"/>
          <ac:picMkLst>
            <pc:docMk/>
            <pc:sldMk cId="2478725284" sldId="395"/>
            <ac:picMk id="9" creationId="{AE78FD51-04C7-5A10-3DD6-62700ED877D4}"/>
          </ac:picMkLst>
        </pc:picChg>
      </pc:sldChg>
      <pc:sldChg chg="addSp delSp modSp mod chgLayout">
        <pc:chgData name="Lundberg, Kurt" userId="9592f85e-28ac-4678-895b-6f6670e9fe7e" providerId="ADAL" clId="{62C5BE11-A875-4E10-A05B-A85D69DE5BCB}" dt="2024-10-09T17:04:10.831" v="843" actId="20577"/>
        <pc:sldMkLst>
          <pc:docMk/>
          <pc:sldMk cId="1101308381" sldId="421"/>
        </pc:sldMkLst>
        <pc:spChg chg="add mod ord">
          <ac:chgData name="Lundberg, Kurt" userId="9592f85e-28ac-4678-895b-6f6670e9fe7e" providerId="ADAL" clId="{62C5BE11-A875-4E10-A05B-A85D69DE5BCB}" dt="2024-10-09T17:04:10.831" v="843" actId="20577"/>
          <ac:spMkLst>
            <pc:docMk/>
            <pc:sldMk cId="1101308381" sldId="421"/>
            <ac:spMk id="2" creationId="{70AC1B56-0312-F856-5183-592828B26401}"/>
          </ac:spMkLst>
        </pc:spChg>
        <pc:spChg chg="mod">
          <ac:chgData name="Lundberg, Kurt" userId="9592f85e-28ac-4678-895b-6f6670e9fe7e" providerId="ADAL" clId="{62C5BE11-A875-4E10-A05B-A85D69DE5BCB}" dt="2024-10-09T11:51:49.865" v="411" actId="14100"/>
          <ac:spMkLst>
            <pc:docMk/>
            <pc:sldMk cId="1101308381" sldId="421"/>
            <ac:spMk id="14" creationId="{05BB7DE3-120E-41A5-A635-00142C9A6E40}"/>
          </ac:spMkLst>
        </pc:spChg>
        <pc:spChg chg="del mod">
          <ac:chgData name="Lundberg, Kurt" userId="9592f85e-28ac-4678-895b-6f6670e9fe7e" providerId="ADAL" clId="{62C5BE11-A875-4E10-A05B-A85D69DE5BCB}" dt="2024-10-07T14:00:47.017" v="91"/>
          <ac:spMkLst>
            <pc:docMk/>
            <pc:sldMk cId="1101308381" sldId="421"/>
            <ac:spMk id="22" creationId="{A4E8A726-C6FF-44B8-A588-774DE768541B}"/>
          </ac:spMkLst>
        </pc:spChg>
        <pc:picChg chg="mod">
          <ac:chgData name="Lundberg, Kurt" userId="9592f85e-28ac-4678-895b-6f6670e9fe7e" providerId="ADAL" clId="{62C5BE11-A875-4E10-A05B-A85D69DE5BCB}" dt="2024-10-09T11:51:53.304" v="412" actId="1076"/>
          <ac:picMkLst>
            <pc:docMk/>
            <pc:sldMk cId="1101308381" sldId="421"/>
            <ac:picMk id="16" creationId="{548CEA00-EADE-4861-94C5-35E8725BB403}"/>
          </ac:picMkLst>
        </pc:picChg>
        <pc:picChg chg="del mod">
          <ac:chgData name="Lundberg, Kurt" userId="9592f85e-28ac-4678-895b-6f6670e9fe7e" providerId="ADAL" clId="{62C5BE11-A875-4E10-A05B-A85D69DE5BCB}" dt="2024-10-09T11:52:01.983" v="414" actId="478"/>
          <ac:picMkLst>
            <pc:docMk/>
            <pc:sldMk cId="1101308381" sldId="421"/>
            <ac:picMk id="23" creationId="{7E921AC6-150D-4354-B252-A5ABD6C6C2B5}"/>
          </ac:picMkLst>
        </pc:picChg>
      </pc:sldChg>
      <pc:sldChg chg="addSp delSp modSp mod modClrScheme chgLayout">
        <pc:chgData name="Lundberg, Kurt" userId="9592f85e-28ac-4678-895b-6f6670e9fe7e" providerId="ADAL" clId="{62C5BE11-A875-4E10-A05B-A85D69DE5BCB}" dt="2024-10-09T17:23:31.638" v="915" actId="20577"/>
        <pc:sldMkLst>
          <pc:docMk/>
          <pc:sldMk cId="2214508197" sldId="422"/>
        </pc:sldMkLst>
        <pc:spChg chg="add mod ord">
          <ac:chgData name="Lundberg, Kurt" userId="9592f85e-28ac-4678-895b-6f6670e9fe7e" providerId="ADAL" clId="{62C5BE11-A875-4E10-A05B-A85D69DE5BCB}" dt="2024-10-09T16:48:32.291" v="512" actId="20577"/>
          <ac:spMkLst>
            <pc:docMk/>
            <pc:sldMk cId="2214508197" sldId="422"/>
            <ac:spMk id="4" creationId="{A91E1086-89F5-2D88-06A6-0C4CA8056DD2}"/>
          </ac:spMkLst>
        </pc:spChg>
        <pc:spChg chg="add mod">
          <ac:chgData name="Lundberg, Kurt" userId="9592f85e-28ac-4678-895b-6f6670e9fe7e" providerId="ADAL" clId="{62C5BE11-A875-4E10-A05B-A85D69DE5BCB}" dt="2024-10-08T13:55:00.846" v="367" actId="692"/>
          <ac:spMkLst>
            <pc:docMk/>
            <pc:sldMk cId="2214508197" sldId="422"/>
            <ac:spMk id="10" creationId="{183E5110-DB54-5BB3-1418-9857F0124151}"/>
          </ac:spMkLst>
        </pc:spChg>
        <pc:spChg chg="add mod">
          <ac:chgData name="Lundberg, Kurt" userId="9592f85e-28ac-4678-895b-6f6670e9fe7e" providerId="ADAL" clId="{62C5BE11-A875-4E10-A05B-A85D69DE5BCB}" dt="2024-10-08T13:55:48.102" v="377" actId="2085"/>
          <ac:spMkLst>
            <pc:docMk/>
            <pc:sldMk cId="2214508197" sldId="422"/>
            <ac:spMk id="11" creationId="{B947E8D7-24FB-B970-EA52-B1AAD8C63BB9}"/>
          </ac:spMkLst>
        </pc:spChg>
        <pc:spChg chg="mod">
          <ac:chgData name="Lundberg, Kurt" userId="9592f85e-28ac-4678-895b-6f6670e9fe7e" providerId="ADAL" clId="{62C5BE11-A875-4E10-A05B-A85D69DE5BCB}" dt="2024-10-09T17:23:31.638" v="915" actId="20577"/>
          <ac:spMkLst>
            <pc:docMk/>
            <pc:sldMk cId="2214508197" sldId="422"/>
            <ac:spMk id="17" creationId="{E32A65CB-90DA-49BC-8D92-FBD19FC6C38E}"/>
          </ac:spMkLst>
        </pc:spChg>
        <pc:spChg chg="del mod">
          <ac:chgData name="Lundberg, Kurt" userId="9592f85e-28ac-4678-895b-6f6670e9fe7e" providerId="ADAL" clId="{62C5BE11-A875-4E10-A05B-A85D69DE5BCB}" dt="2024-10-07T15:43:16.543" v="148" actId="478"/>
          <ac:spMkLst>
            <pc:docMk/>
            <pc:sldMk cId="2214508197" sldId="422"/>
            <ac:spMk id="28" creationId="{CA53AA2A-E188-443B-B42A-F2A8C51031B5}"/>
          </ac:spMkLst>
        </pc:spChg>
        <pc:grpChg chg="add del mod">
          <ac:chgData name="Lundberg, Kurt" userId="9592f85e-28ac-4678-895b-6f6670e9fe7e" providerId="ADAL" clId="{62C5BE11-A875-4E10-A05B-A85D69DE5BCB}" dt="2024-10-08T13:53:06.649" v="331" actId="165"/>
          <ac:grpSpMkLst>
            <pc:docMk/>
            <pc:sldMk cId="2214508197" sldId="422"/>
            <ac:grpSpMk id="5" creationId="{2008A9ED-AD75-3DED-DEBC-40E115BEF582}"/>
          </ac:grpSpMkLst>
        </pc:grpChg>
        <pc:grpChg chg="add mod ord">
          <ac:chgData name="Lundberg, Kurt" userId="9592f85e-28ac-4678-895b-6f6670e9fe7e" providerId="ADAL" clId="{62C5BE11-A875-4E10-A05B-A85D69DE5BCB}" dt="2024-10-08T13:55:31.298" v="373" actId="14100"/>
          <ac:grpSpMkLst>
            <pc:docMk/>
            <pc:sldMk cId="2214508197" sldId="422"/>
            <ac:grpSpMk id="9" creationId="{CF8D0AA0-E733-C584-64F6-87DDFD949202}"/>
          </ac:grpSpMkLst>
        </pc:grpChg>
        <pc:picChg chg="mod">
          <ac:chgData name="Lundberg, Kurt" userId="9592f85e-28ac-4678-895b-6f6670e9fe7e" providerId="ADAL" clId="{62C5BE11-A875-4E10-A05B-A85D69DE5BCB}" dt="2024-10-08T13:54:03.329" v="346" actId="1076"/>
          <ac:picMkLst>
            <pc:docMk/>
            <pc:sldMk cId="2214508197" sldId="422"/>
            <ac:picMk id="2" creationId="{E787773E-CD7A-4F00-90AE-7B86A0082B4A}"/>
          </ac:picMkLst>
        </pc:picChg>
        <pc:picChg chg="del">
          <ac:chgData name="Lundberg, Kurt" userId="9592f85e-28ac-4678-895b-6f6670e9fe7e" providerId="ADAL" clId="{62C5BE11-A875-4E10-A05B-A85D69DE5BCB}" dt="2024-10-08T13:54:01.513" v="345" actId="478"/>
          <ac:picMkLst>
            <pc:docMk/>
            <pc:sldMk cId="2214508197" sldId="422"/>
            <ac:picMk id="3" creationId="{693DE262-404D-4427-ABF7-889F92233BFA}"/>
          </ac:picMkLst>
        </pc:picChg>
        <pc:picChg chg="mod topLvl">
          <ac:chgData name="Lundberg, Kurt" userId="9592f85e-28ac-4678-895b-6f6670e9fe7e" providerId="ADAL" clId="{62C5BE11-A875-4E10-A05B-A85D69DE5BCB}" dt="2024-10-08T13:53:35.870" v="341" actId="164"/>
          <ac:picMkLst>
            <pc:docMk/>
            <pc:sldMk cId="2214508197" sldId="422"/>
            <ac:picMk id="6" creationId="{2AA95BE0-5BB5-FFE3-193B-238129469E39}"/>
          </ac:picMkLst>
        </pc:picChg>
        <pc:picChg chg="mod topLvl">
          <ac:chgData name="Lundberg, Kurt" userId="9592f85e-28ac-4678-895b-6f6670e9fe7e" providerId="ADAL" clId="{62C5BE11-A875-4E10-A05B-A85D69DE5BCB}" dt="2024-10-08T13:53:35.870" v="341" actId="164"/>
          <ac:picMkLst>
            <pc:docMk/>
            <pc:sldMk cId="2214508197" sldId="422"/>
            <ac:picMk id="7" creationId="{610B43A5-5735-DCC6-36DE-144E6DC0809B}"/>
          </ac:picMkLst>
        </pc:picChg>
        <pc:picChg chg="mod topLvl">
          <ac:chgData name="Lundberg, Kurt" userId="9592f85e-28ac-4678-895b-6f6670e9fe7e" providerId="ADAL" clId="{62C5BE11-A875-4E10-A05B-A85D69DE5BCB}" dt="2024-10-08T13:53:35.870" v="341" actId="164"/>
          <ac:picMkLst>
            <pc:docMk/>
            <pc:sldMk cId="2214508197" sldId="422"/>
            <ac:picMk id="8" creationId="{FE9D4433-A2C7-E596-9971-EFE18F233D35}"/>
          </ac:picMkLst>
        </pc:picChg>
      </pc:sldChg>
      <pc:sldChg chg="modSp del mod modClrScheme chgLayout">
        <pc:chgData name="Lundberg, Kurt" userId="9592f85e-28ac-4678-895b-6f6670e9fe7e" providerId="ADAL" clId="{62C5BE11-A875-4E10-A05B-A85D69DE5BCB}" dt="2024-10-07T17:25:33.593" v="290" actId="47"/>
        <pc:sldMkLst>
          <pc:docMk/>
          <pc:sldMk cId="356918981" sldId="435"/>
        </pc:sldMkLst>
        <pc:spChg chg="mod">
          <ac:chgData name="Lundberg, Kurt" userId="9592f85e-28ac-4678-895b-6f6670e9fe7e" providerId="ADAL" clId="{62C5BE11-A875-4E10-A05B-A85D69DE5BCB}" dt="2024-10-07T15:50:35.408" v="256" actId="20577"/>
          <ac:spMkLst>
            <pc:docMk/>
            <pc:sldMk cId="356918981" sldId="435"/>
            <ac:spMk id="9" creationId="{8EF2BD05-83C5-4C72-91E9-1F2435C32AF1}"/>
          </ac:spMkLst>
        </pc:spChg>
        <pc:spChg chg="mod">
          <ac:chgData name="Lundberg, Kurt" userId="9592f85e-28ac-4678-895b-6f6670e9fe7e" providerId="ADAL" clId="{62C5BE11-A875-4E10-A05B-A85D69DE5BCB}" dt="2024-10-07T15:51:24.621" v="279" actId="20577"/>
          <ac:spMkLst>
            <pc:docMk/>
            <pc:sldMk cId="356918981" sldId="435"/>
            <ac:spMk id="10" creationId="{C19AB8FF-CA89-4403-9D4B-C6D5AB7A9D19}"/>
          </ac:spMkLst>
        </pc:spChg>
        <pc:spChg chg="mod ord">
          <ac:chgData name="Lundberg, Kurt" userId="9592f85e-28ac-4678-895b-6f6670e9fe7e" providerId="ADAL" clId="{62C5BE11-A875-4E10-A05B-A85D69DE5BCB}" dt="2024-10-07T15:46:27.423" v="184" actId="255"/>
          <ac:spMkLst>
            <pc:docMk/>
            <pc:sldMk cId="356918981" sldId="435"/>
            <ac:spMk id="12" creationId="{1DBAA745-EBE5-4F1F-9B39-BC9E766C2371}"/>
          </ac:spMkLst>
        </pc:spChg>
      </pc:sldChg>
      <pc:sldChg chg="delSp modSp mod ord modClrScheme chgLayout">
        <pc:chgData name="Lundberg, Kurt" userId="9592f85e-28ac-4678-895b-6f6670e9fe7e" providerId="ADAL" clId="{62C5BE11-A875-4E10-A05B-A85D69DE5BCB}" dt="2024-10-09T17:02:21.270" v="832"/>
        <pc:sldMkLst>
          <pc:docMk/>
          <pc:sldMk cId="14820032" sldId="437"/>
        </pc:sldMkLst>
        <pc:spChg chg="mod ord">
          <ac:chgData name="Lundberg, Kurt" userId="9592f85e-28ac-4678-895b-6f6670e9fe7e" providerId="ADAL" clId="{62C5BE11-A875-4E10-A05B-A85D69DE5BCB}" dt="2024-10-07T15:43:58.610" v="157" actId="20577"/>
          <ac:spMkLst>
            <pc:docMk/>
            <pc:sldMk cId="14820032" sldId="437"/>
            <ac:spMk id="2" creationId="{614952AB-954E-447B-93BF-E2A49CB7AEB5}"/>
          </ac:spMkLst>
        </pc:spChg>
        <pc:spChg chg="del mod">
          <ac:chgData name="Lundberg, Kurt" userId="9592f85e-28ac-4678-895b-6f6670e9fe7e" providerId="ADAL" clId="{62C5BE11-A875-4E10-A05B-A85D69DE5BCB}" dt="2024-10-03T20:23:09.480" v="28" actId="700"/>
          <ac:spMkLst>
            <pc:docMk/>
            <pc:sldMk cId="14820032" sldId="437"/>
            <ac:spMk id="3" creationId="{59B853F6-DF34-49E6-999B-C7EEF5F3EFDF}"/>
          </ac:spMkLst>
        </pc:spChg>
        <pc:spChg chg="mod ord">
          <ac:chgData name="Lundberg, Kurt" userId="9592f85e-28ac-4678-895b-6f6670e9fe7e" providerId="ADAL" clId="{62C5BE11-A875-4E10-A05B-A85D69DE5BCB}" dt="2024-10-03T20:23:09.480" v="28" actId="700"/>
          <ac:spMkLst>
            <pc:docMk/>
            <pc:sldMk cId="14820032" sldId="437"/>
            <ac:spMk id="4" creationId="{A5EF76F8-FF82-4710-A697-68CC0B4D05C2}"/>
          </ac:spMkLst>
        </pc:spChg>
      </pc:sldChg>
      <pc:sldChg chg="delSp modSp mod modClrScheme chgLayout">
        <pc:chgData name="Lundberg, Kurt" userId="9592f85e-28ac-4678-895b-6f6670e9fe7e" providerId="ADAL" clId="{62C5BE11-A875-4E10-A05B-A85D69DE5BCB}" dt="2024-10-09T17:09:22.520" v="906" actId="20577"/>
        <pc:sldMkLst>
          <pc:docMk/>
          <pc:sldMk cId="539287703" sldId="439"/>
        </pc:sldMkLst>
        <pc:spChg chg="mod ord">
          <ac:chgData name="Lundberg, Kurt" userId="9592f85e-28ac-4678-895b-6f6670e9fe7e" providerId="ADAL" clId="{62C5BE11-A875-4E10-A05B-A85D69DE5BCB}" dt="2024-10-09T17:09:22.520" v="906" actId="20577"/>
          <ac:spMkLst>
            <pc:docMk/>
            <pc:sldMk cId="539287703" sldId="439"/>
            <ac:spMk id="2" creationId="{12DE7FB6-83C5-49E7-9EF6-54E988A6D0E2}"/>
          </ac:spMkLst>
        </pc:spChg>
        <pc:spChg chg="del mod">
          <ac:chgData name="Lundberg, Kurt" userId="9592f85e-28ac-4678-895b-6f6670e9fe7e" providerId="ADAL" clId="{62C5BE11-A875-4E10-A05B-A85D69DE5BCB}" dt="2024-10-03T20:23:24.569" v="33" actId="700"/>
          <ac:spMkLst>
            <pc:docMk/>
            <pc:sldMk cId="539287703" sldId="439"/>
            <ac:spMk id="4" creationId="{0FCF9877-7C67-4645-83C8-9933EEFCA7DF}"/>
          </ac:spMkLst>
        </pc:spChg>
        <pc:spChg chg="mod ord">
          <ac:chgData name="Lundberg, Kurt" userId="9592f85e-28ac-4678-895b-6f6670e9fe7e" providerId="ADAL" clId="{62C5BE11-A875-4E10-A05B-A85D69DE5BCB}" dt="2024-10-03T20:23:24.569" v="33" actId="700"/>
          <ac:spMkLst>
            <pc:docMk/>
            <pc:sldMk cId="539287703" sldId="439"/>
            <ac:spMk id="5" creationId="{72FCFF80-25C8-4F80-940B-A40E8F5D9801}"/>
          </ac:spMkLst>
        </pc:spChg>
        <pc:spChg chg="mod">
          <ac:chgData name="Lundberg, Kurt" userId="9592f85e-28ac-4678-895b-6f6670e9fe7e" providerId="ADAL" clId="{62C5BE11-A875-4E10-A05B-A85D69DE5BCB}" dt="2024-10-07T15:45:41.199" v="177" actId="14100"/>
          <ac:spMkLst>
            <pc:docMk/>
            <pc:sldMk cId="539287703" sldId="439"/>
            <ac:spMk id="6" creationId="{4163D2EF-5C63-4CD9-84C7-C2B745B885CD}"/>
          </ac:spMkLst>
        </pc:spChg>
        <pc:picChg chg="mod">
          <ac:chgData name="Lundberg, Kurt" userId="9592f85e-28ac-4678-895b-6f6670e9fe7e" providerId="ADAL" clId="{62C5BE11-A875-4E10-A05B-A85D69DE5BCB}" dt="2024-10-07T15:45:43.594" v="178" actId="1076"/>
          <ac:picMkLst>
            <pc:docMk/>
            <pc:sldMk cId="539287703" sldId="439"/>
            <ac:picMk id="7" creationId="{D343B25E-0D94-4E78-8F17-B0192149B4CA}"/>
          </ac:picMkLst>
        </pc:picChg>
      </pc:sldChg>
      <pc:sldChg chg="delSp modSp mod modClrScheme chgLayout">
        <pc:chgData name="Lundberg, Kurt" userId="9592f85e-28ac-4678-895b-6f6670e9fe7e" providerId="ADAL" clId="{62C5BE11-A875-4E10-A05B-A85D69DE5BCB}" dt="2024-10-09T17:09:58.981" v="914" actId="1076"/>
        <pc:sldMkLst>
          <pc:docMk/>
          <pc:sldMk cId="464445265" sldId="440"/>
        </pc:sldMkLst>
        <pc:spChg chg="mod ord">
          <ac:chgData name="Lundberg, Kurt" userId="9592f85e-28ac-4678-895b-6f6670e9fe7e" providerId="ADAL" clId="{62C5BE11-A875-4E10-A05B-A85D69DE5BCB}" dt="2024-10-07T15:46:18.291" v="183" actId="255"/>
          <ac:spMkLst>
            <pc:docMk/>
            <pc:sldMk cId="464445265" sldId="440"/>
            <ac:spMk id="2" creationId="{DE92C893-75CC-42E1-8DA7-95E04CA65E1A}"/>
          </ac:spMkLst>
        </pc:spChg>
        <pc:spChg chg="del mod">
          <ac:chgData name="Lundberg, Kurt" userId="9592f85e-28ac-4678-895b-6f6670e9fe7e" providerId="ADAL" clId="{62C5BE11-A875-4E10-A05B-A85D69DE5BCB}" dt="2024-10-03T20:23:39.503" v="37" actId="700"/>
          <ac:spMkLst>
            <pc:docMk/>
            <pc:sldMk cId="464445265" sldId="440"/>
            <ac:spMk id="4" creationId="{2999CF7D-382C-45B6-A6AC-1F6D86622A74}"/>
          </ac:spMkLst>
        </pc:spChg>
        <pc:spChg chg="mod ord">
          <ac:chgData name="Lundberg, Kurt" userId="9592f85e-28ac-4678-895b-6f6670e9fe7e" providerId="ADAL" clId="{62C5BE11-A875-4E10-A05B-A85D69DE5BCB}" dt="2024-10-03T20:23:39.503" v="37" actId="700"/>
          <ac:spMkLst>
            <pc:docMk/>
            <pc:sldMk cId="464445265" sldId="440"/>
            <ac:spMk id="5" creationId="{9975148C-467B-4A1D-9EF7-F9A39FD262C5}"/>
          </ac:spMkLst>
        </pc:spChg>
        <pc:spChg chg="del">
          <ac:chgData name="Lundberg, Kurt" userId="9592f85e-28ac-4678-895b-6f6670e9fe7e" providerId="ADAL" clId="{62C5BE11-A875-4E10-A05B-A85D69DE5BCB}" dt="2024-10-09T17:09:40.737" v="907" actId="478"/>
          <ac:spMkLst>
            <pc:docMk/>
            <pc:sldMk cId="464445265" sldId="440"/>
            <ac:spMk id="14" creationId="{03E4A42C-4045-486F-A528-3C2371F34133}"/>
          </ac:spMkLst>
        </pc:spChg>
        <pc:spChg chg="del">
          <ac:chgData name="Lundberg, Kurt" userId="9592f85e-28ac-4678-895b-6f6670e9fe7e" providerId="ADAL" clId="{62C5BE11-A875-4E10-A05B-A85D69DE5BCB}" dt="2024-10-09T17:09:40.737" v="907" actId="478"/>
          <ac:spMkLst>
            <pc:docMk/>
            <pc:sldMk cId="464445265" sldId="440"/>
            <ac:spMk id="15" creationId="{3729252A-0E16-408C-9B20-B72C95ABBFBF}"/>
          </ac:spMkLst>
        </pc:spChg>
        <pc:spChg chg="mod">
          <ac:chgData name="Lundberg, Kurt" userId="9592f85e-28ac-4678-895b-6f6670e9fe7e" providerId="ADAL" clId="{62C5BE11-A875-4E10-A05B-A85D69DE5BCB}" dt="2024-10-09T17:09:58.981" v="914" actId="1076"/>
          <ac:spMkLst>
            <pc:docMk/>
            <pc:sldMk cId="464445265" sldId="440"/>
            <ac:spMk id="16" creationId="{BEBE9F6E-DCC2-4C40-B52B-A2AA63B2EE35}"/>
          </ac:spMkLst>
        </pc:spChg>
        <pc:spChg chg="del">
          <ac:chgData name="Lundberg, Kurt" userId="9592f85e-28ac-4678-895b-6f6670e9fe7e" providerId="ADAL" clId="{62C5BE11-A875-4E10-A05B-A85D69DE5BCB}" dt="2024-10-09T17:09:40.737" v="907" actId="478"/>
          <ac:spMkLst>
            <pc:docMk/>
            <pc:sldMk cId="464445265" sldId="440"/>
            <ac:spMk id="21" creationId="{5496BF45-782F-42FE-A417-40CF1A0F0402}"/>
          </ac:spMkLst>
        </pc:spChg>
        <pc:spChg chg="mod">
          <ac:chgData name="Lundberg, Kurt" userId="9592f85e-28ac-4678-895b-6f6670e9fe7e" providerId="ADAL" clId="{62C5BE11-A875-4E10-A05B-A85D69DE5BCB}" dt="2024-10-07T14:03:07.886" v="121" actId="1076"/>
          <ac:spMkLst>
            <pc:docMk/>
            <pc:sldMk cId="464445265" sldId="440"/>
            <ac:spMk id="22" creationId="{9AB3C037-1A3A-42A6-8089-61E51B8AF85B}"/>
          </ac:spMkLst>
        </pc:spChg>
        <pc:spChg chg="mod">
          <ac:chgData name="Lundberg, Kurt" userId="9592f85e-28ac-4678-895b-6f6670e9fe7e" providerId="ADAL" clId="{62C5BE11-A875-4E10-A05B-A85D69DE5BCB}" dt="2024-10-09T17:09:58.981" v="914" actId="1076"/>
          <ac:spMkLst>
            <pc:docMk/>
            <pc:sldMk cId="464445265" sldId="440"/>
            <ac:spMk id="23" creationId="{86E179F5-78E6-4C66-89ED-EF7C3DFB2B29}"/>
          </ac:spMkLst>
        </pc:spChg>
        <pc:spChg chg="mod">
          <ac:chgData name="Lundberg, Kurt" userId="9592f85e-28ac-4678-895b-6f6670e9fe7e" providerId="ADAL" clId="{62C5BE11-A875-4E10-A05B-A85D69DE5BCB}" dt="2024-10-09T17:09:58.981" v="914" actId="1076"/>
          <ac:spMkLst>
            <pc:docMk/>
            <pc:sldMk cId="464445265" sldId="440"/>
            <ac:spMk id="24" creationId="{290BCBF9-6B62-4620-840D-1CB562470EFF}"/>
          </ac:spMkLst>
        </pc:spChg>
        <pc:spChg chg="mod">
          <ac:chgData name="Lundberg, Kurt" userId="9592f85e-28ac-4678-895b-6f6670e9fe7e" providerId="ADAL" clId="{62C5BE11-A875-4E10-A05B-A85D69DE5BCB}" dt="2024-10-09T17:09:58.981" v="914" actId="1076"/>
          <ac:spMkLst>
            <pc:docMk/>
            <pc:sldMk cId="464445265" sldId="440"/>
            <ac:spMk id="25" creationId="{1E08D1AB-8EB6-4339-A2B6-7D893715AEC2}"/>
          </ac:spMkLst>
        </pc:spChg>
        <pc:spChg chg="mod">
          <ac:chgData name="Lundberg, Kurt" userId="9592f85e-28ac-4678-895b-6f6670e9fe7e" providerId="ADAL" clId="{62C5BE11-A875-4E10-A05B-A85D69DE5BCB}" dt="2024-10-09T17:09:58.981" v="914" actId="1076"/>
          <ac:spMkLst>
            <pc:docMk/>
            <pc:sldMk cId="464445265" sldId="440"/>
            <ac:spMk id="26" creationId="{F9BEF191-F7C9-4BEF-8F2A-0CDA2177B011}"/>
          </ac:spMkLst>
        </pc:spChg>
        <pc:spChg chg="mod">
          <ac:chgData name="Lundberg, Kurt" userId="9592f85e-28ac-4678-895b-6f6670e9fe7e" providerId="ADAL" clId="{62C5BE11-A875-4E10-A05B-A85D69DE5BCB}" dt="2024-10-09T17:09:58.981" v="914" actId="1076"/>
          <ac:spMkLst>
            <pc:docMk/>
            <pc:sldMk cId="464445265" sldId="440"/>
            <ac:spMk id="27" creationId="{35972476-EF32-4589-B5A3-62F6FC80219D}"/>
          </ac:spMkLst>
        </pc:spChg>
        <pc:picChg chg="del">
          <ac:chgData name="Lundberg, Kurt" userId="9592f85e-28ac-4678-895b-6f6670e9fe7e" providerId="ADAL" clId="{62C5BE11-A875-4E10-A05B-A85D69DE5BCB}" dt="2024-10-09T17:09:40.737" v="907" actId="478"/>
          <ac:picMkLst>
            <pc:docMk/>
            <pc:sldMk cId="464445265" sldId="440"/>
            <ac:picMk id="8" creationId="{1861003C-74CA-4DE9-91A5-620C797A6AC9}"/>
          </ac:picMkLst>
        </pc:picChg>
        <pc:picChg chg="mod">
          <ac:chgData name="Lundberg, Kurt" userId="9592f85e-28ac-4678-895b-6f6670e9fe7e" providerId="ADAL" clId="{62C5BE11-A875-4E10-A05B-A85D69DE5BCB}" dt="2024-10-09T17:09:48.414" v="911" actId="1076"/>
          <ac:picMkLst>
            <pc:docMk/>
            <pc:sldMk cId="464445265" sldId="440"/>
            <ac:picMk id="9" creationId="{D970F934-8062-4A74-9013-89C2B546E6D2}"/>
          </ac:picMkLst>
        </pc:picChg>
        <pc:picChg chg="del">
          <ac:chgData name="Lundberg, Kurt" userId="9592f85e-28ac-4678-895b-6f6670e9fe7e" providerId="ADAL" clId="{62C5BE11-A875-4E10-A05B-A85D69DE5BCB}" dt="2024-10-09T17:09:40.737" v="907" actId="478"/>
          <ac:picMkLst>
            <pc:docMk/>
            <pc:sldMk cId="464445265" sldId="440"/>
            <ac:picMk id="10" creationId="{B838BBB7-884E-4F9A-8E85-8C161D8EA096}"/>
          </ac:picMkLst>
        </pc:picChg>
        <pc:picChg chg="mod modCrop">
          <ac:chgData name="Lundberg, Kurt" userId="9592f85e-28ac-4678-895b-6f6670e9fe7e" providerId="ADAL" clId="{62C5BE11-A875-4E10-A05B-A85D69DE5BCB}" dt="2024-10-09T17:09:53.477" v="913" actId="14100"/>
          <ac:picMkLst>
            <pc:docMk/>
            <pc:sldMk cId="464445265" sldId="440"/>
            <ac:picMk id="11" creationId="{0090AADA-F07E-4DEB-86BB-E5D2B2B1F886}"/>
          </ac:picMkLst>
        </pc:picChg>
        <pc:picChg chg="mod">
          <ac:chgData name="Lundberg, Kurt" userId="9592f85e-28ac-4678-895b-6f6670e9fe7e" providerId="ADAL" clId="{62C5BE11-A875-4E10-A05B-A85D69DE5BCB}" dt="2024-10-09T17:09:50.432" v="912" actId="14100"/>
          <ac:picMkLst>
            <pc:docMk/>
            <pc:sldMk cId="464445265" sldId="440"/>
            <ac:picMk id="12" creationId="{29F10F74-5B59-4D55-B11A-F8437EF0383E}"/>
          </ac:picMkLst>
        </pc:picChg>
        <pc:picChg chg="del">
          <ac:chgData name="Lundberg, Kurt" userId="9592f85e-28ac-4678-895b-6f6670e9fe7e" providerId="ADAL" clId="{62C5BE11-A875-4E10-A05B-A85D69DE5BCB}" dt="2024-10-09T17:09:40.737" v="907" actId="478"/>
          <ac:picMkLst>
            <pc:docMk/>
            <pc:sldMk cId="464445265" sldId="440"/>
            <ac:picMk id="13" creationId="{F05ADD10-7F05-4934-9FE7-69833CC45E71}"/>
          </ac:picMkLst>
        </pc:picChg>
        <pc:cxnChg chg="del">
          <ac:chgData name="Lundberg, Kurt" userId="9592f85e-28ac-4678-895b-6f6670e9fe7e" providerId="ADAL" clId="{62C5BE11-A875-4E10-A05B-A85D69DE5BCB}" dt="2024-10-09T17:09:40.737" v="907" actId="478"/>
          <ac:cxnSpMkLst>
            <pc:docMk/>
            <pc:sldMk cId="464445265" sldId="440"/>
            <ac:cxnSpMk id="17" creationId="{081B635A-498F-4D5A-B0B1-CD40D7C5B248}"/>
          </ac:cxnSpMkLst>
        </pc:cxnChg>
        <pc:cxnChg chg="del">
          <ac:chgData name="Lundberg, Kurt" userId="9592f85e-28ac-4678-895b-6f6670e9fe7e" providerId="ADAL" clId="{62C5BE11-A875-4E10-A05B-A85D69DE5BCB}" dt="2024-10-09T17:09:40.737" v="907" actId="478"/>
          <ac:cxnSpMkLst>
            <pc:docMk/>
            <pc:sldMk cId="464445265" sldId="440"/>
            <ac:cxnSpMk id="19" creationId="{AF31660D-4E6B-4C11-8364-0B01A99DDB0B}"/>
          </ac:cxnSpMkLst>
        </pc:cxnChg>
      </pc:sldChg>
      <pc:sldChg chg="delSp modSp mod modClrScheme chgLayout">
        <pc:chgData name="Lundberg, Kurt" userId="9592f85e-28ac-4678-895b-6f6670e9fe7e" providerId="ADAL" clId="{62C5BE11-A875-4E10-A05B-A85D69DE5BCB}" dt="2024-10-09T16:56:28.589" v="723" actId="20577"/>
        <pc:sldMkLst>
          <pc:docMk/>
          <pc:sldMk cId="3097479066" sldId="442"/>
        </pc:sldMkLst>
        <pc:spChg chg="mod ord">
          <ac:chgData name="Lundberg, Kurt" userId="9592f85e-28ac-4678-895b-6f6670e9fe7e" providerId="ADAL" clId="{62C5BE11-A875-4E10-A05B-A85D69DE5BCB}" dt="2024-10-09T16:56:28.589" v="723" actId="20577"/>
          <ac:spMkLst>
            <pc:docMk/>
            <pc:sldMk cId="3097479066" sldId="442"/>
            <ac:spMk id="2" creationId="{C8012CF9-CAD7-43F8-8564-0E127AF4BAA8}"/>
          </ac:spMkLst>
        </pc:spChg>
        <pc:spChg chg="mod">
          <ac:chgData name="Lundberg, Kurt" userId="9592f85e-28ac-4678-895b-6f6670e9fe7e" providerId="ADAL" clId="{62C5BE11-A875-4E10-A05B-A85D69DE5BCB}" dt="2024-10-07T15:45:52.652" v="180" actId="1076"/>
          <ac:spMkLst>
            <pc:docMk/>
            <pc:sldMk cId="3097479066" sldId="442"/>
            <ac:spMk id="3" creationId="{8AA10776-A30F-4B2F-94CF-2C27BB07DD9A}"/>
          </ac:spMkLst>
        </pc:spChg>
        <pc:spChg chg="del mod">
          <ac:chgData name="Lundberg, Kurt" userId="9592f85e-28ac-4678-895b-6f6670e9fe7e" providerId="ADAL" clId="{62C5BE11-A875-4E10-A05B-A85D69DE5BCB}" dt="2024-10-03T20:23:31.168" v="34" actId="700"/>
          <ac:spMkLst>
            <pc:docMk/>
            <pc:sldMk cId="3097479066" sldId="442"/>
            <ac:spMk id="4" creationId="{276D294C-BB61-4D56-9648-27CE0FF96764}"/>
          </ac:spMkLst>
        </pc:spChg>
        <pc:spChg chg="mod ord">
          <ac:chgData name="Lundberg, Kurt" userId="9592f85e-28ac-4678-895b-6f6670e9fe7e" providerId="ADAL" clId="{62C5BE11-A875-4E10-A05B-A85D69DE5BCB}" dt="2024-10-03T20:23:31.168" v="34" actId="700"/>
          <ac:spMkLst>
            <pc:docMk/>
            <pc:sldMk cId="3097479066" sldId="442"/>
            <ac:spMk id="5" creationId="{5DFBF695-4ECB-4E1B-8EAE-46E288F366AA}"/>
          </ac:spMkLst>
        </pc:spChg>
        <pc:picChg chg="mod">
          <ac:chgData name="Lundberg, Kurt" userId="9592f85e-28ac-4678-895b-6f6670e9fe7e" providerId="ADAL" clId="{62C5BE11-A875-4E10-A05B-A85D69DE5BCB}" dt="2024-10-07T15:45:47.645" v="179" actId="1076"/>
          <ac:picMkLst>
            <pc:docMk/>
            <pc:sldMk cId="3097479066" sldId="442"/>
            <ac:picMk id="6" creationId="{E4EACCF4-21AC-4B66-AFA8-3183E607693C}"/>
          </ac:picMkLst>
        </pc:picChg>
      </pc:sldChg>
      <pc:sldChg chg="delSp modSp del mod modClrScheme chgLayout">
        <pc:chgData name="Lundberg, Kurt" userId="9592f85e-28ac-4678-895b-6f6670e9fe7e" providerId="ADAL" clId="{62C5BE11-A875-4E10-A05B-A85D69DE5BCB}" dt="2024-10-07T17:25:34.880" v="291" actId="47"/>
        <pc:sldMkLst>
          <pc:docMk/>
          <pc:sldMk cId="3052125596" sldId="444"/>
        </pc:sldMkLst>
        <pc:spChg chg="mod ord">
          <ac:chgData name="Lundberg, Kurt" userId="9592f85e-28ac-4678-895b-6f6670e9fe7e" providerId="ADAL" clId="{62C5BE11-A875-4E10-A05B-A85D69DE5BCB}" dt="2024-10-07T15:49:28.902" v="234" actId="20577"/>
          <ac:spMkLst>
            <pc:docMk/>
            <pc:sldMk cId="3052125596" sldId="444"/>
            <ac:spMk id="2" creationId="{1B28D88B-281D-40D9-A6EA-8CA60678B410}"/>
          </ac:spMkLst>
        </pc:spChg>
        <pc:spChg chg="mod ord">
          <ac:chgData name="Lundberg, Kurt" userId="9592f85e-28ac-4678-895b-6f6670e9fe7e" providerId="ADAL" clId="{62C5BE11-A875-4E10-A05B-A85D69DE5BCB}" dt="2024-10-07T15:49:01.501" v="230" actId="20577"/>
          <ac:spMkLst>
            <pc:docMk/>
            <pc:sldMk cId="3052125596" sldId="444"/>
            <ac:spMk id="3" creationId="{3DCF3EA1-A4C8-4850-9FE2-4F2CD47C56FC}"/>
          </ac:spMkLst>
        </pc:spChg>
        <pc:spChg chg="del mod">
          <ac:chgData name="Lundberg, Kurt" userId="9592f85e-28ac-4678-895b-6f6670e9fe7e" providerId="ADAL" clId="{62C5BE11-A875-4E10-A05B-A85D69DE5BCB}" dt="2024-10-03T20:23:48.201" v="39" actId="700"/>
          <ac:spMkLst>
            <pc:docMk/>
            <pc:sldMk cId="3052125596" sldId="444"/>
            <ac:spMk id="4" creationId="{18532276-1C7C-45EC-B774-469FB869F579}"/>
          </ac:spMkLst>
        </pc:spChg>
        <pc:spChg chg="mod ord">
          <ac:chgData name="Lundberg, Kurt" userId="9592f85e-28ac-4678-895b-6f6670e9fe7e" providerId="ADAL" clId="{62C5BE11-A875-4E10-A05B-A85D69DE5BCB}" dt="2024-10-03T20:23:48.201" v="39" actId="700"/>
          <ac:spMkLst>
            <pc:docMk/>
            <pc:sldMk cId="3052125596" sldId="444"/>
            <ac:spMk id="5" creationId="{D9C64002-2668-4E16-AC96-64D5FB012DE6}"/>
          </ac:spMkLst>
        </pc:spChg>
        <pc:spChg chg="mod ord">
          <ac:chgData name="Lundberg, Kurt" userId="9592f85e-28ac-4678-895b-6f6670e9fe7e" providerId="ADAL" clId="{62C5BE11-A875-4E10-A05B-A85D69DE5BCB}" dt="2024-10-07T17:24:53.809" v="289" actId="20577"/>
          <ac:spMkLst>
            <pc:docMk/>
            <pc:sldMk cId="3052125596" sldId="444"/>
            <ac:spMk id="6" creationId="{255702DD-9844-41DE-92A3-AF066F036D9B}"/>
          </ac:spMkLst>
        </pc:spChg>
        <pc:picChg chg="mod">
          <ac:chgData name="Lundberg, Kurt" userId="9592f85e-28ac-4678-895b-6f6670e9fe7e" providerId="ADAL" clId="{62C5BE11-A875-4E10-A05B-A85D69DE5BCB}" dt="2024-10-07T15:49:45.701" v="235" actId="1076"/>
          <ac:picMkLst>
            <pc:docMk/>
            <pc:sldMk cId="3052125596" sldId="444"/>
            <ac:picMk id="7" creationId="{7F202135-179A-4848-B11C-FEB3FB6FD913}"/>
          </ac:picMkLst>
        </pc:picChg>
      </pc:sldChg>
      <pc:sldChg chg="delSp modSp mod modClrScheme chgLayout">
        <pc:chgData name="Lundberg, Kurt" userId="9592f85e-28ac-4678-895b-6f6670e9fe7e" providerId="ADAL" clId="{62C5BE11-A875-4E10-A05B-A85D69DE5BCB}" dt="2024-10-09T17:06:04.608" v="862" actId="20577"/>
        <pc:sldMkLst>
          <pc:docMk/>
          <pc:sldMk cId="3499667464" sldId="445"/>
        </pc:sldMkLst>
        <pc:spChg chg="mod ord">
          <ac:chgData name="Lundberg, Kurt" userId="9592f85e-28ac-4678-895b-6f6670e9fe7e" providerId="ADAL" clId="{62C5BE11-A875-4E10-A05B-A85D69DE5BCB}" dt="2024-10-09T17:06:04.608" v="862" actId="20577"/>
          <ac:spMkLst>
            <pc:docMk/>
            <pc:sldMk cId="3499667464" sldId="445"/>
            <ac:spMk id="2" creationId="{F57DDC1B-B1DB-41E1-B6E0-88CDFB05AF56}"/>
          </ac:spMkLst>
        </pc:spChg>
        <pc:spChg chg="del mod">
          <ac:chgData name="Lundberg, Kurt" userId="9592f85e-28ac-4678-895b-6f6670e9fe7e" providerId="ADAL" clId="{62C5BE11-A875-4E10-A05B-A85D69DE5BCB}" dt="2024-10-03T20:23:04.138" v="26" actId="700"/>
          <ac:spMkLst>
            <pc:docMk/>
            <pc:sldMk cId="3499667464" sldId="445"/>
            <ac:spMk id="4" creationId="{7334285C-F4F9-4620-9223-6F8AF4F6D0E4}"/>
          </ac:spMkLst>
        </pc:spChg>
        <pc:spChg chg="mod ord">
          <ac:chgData name="Lundberg, Kurt" userId="9592f85e-28ac-4678-895b-6f6670e9fe7e" providerId="ADAL" clId="{62C5BE11-A875-4E10-A05B-A85D69DE5BCB}" dt="2024-10-03T20:23:04.138" v="26" actId="700"/>
          <ac:spMkLst>
            <pc:docMk/>
            <pc:sldMk cId="3499667464" sldId="445"/>
            <ac:spMk id="5" creationId="{62EFC8D2-C861-4FEB-B98B-119E8C8D270C}"/>
          </ac:spMkLst>
        </pc:spChg>
        <pc:picChg chg="del mod">
          <ac:chgData name="Lundberg, Kurt" userId="9592f85e-28ac-4678-895b-6f6670e9fe7e" providerId="ADAL" clId="{62C5BE11-A875-4E10-A05B-A85D69DE5BCB}" dt="2024-10-09T17:05:46.499" v="852" actId="478"/>
          <ac:picMkLst>
            <pc:docMk/>
            <pc:sldMk cId="3499667464" sldId="445"/>
            <ac:picMk id="6" creationId="{8DD767A0-2414-438A-B661-1C1704C27864}"/>
          </ac:picMkLst>
        </pc:picChg>
      </pc:sldChg>
      <pc:sldChg chg="delSp modSp mod ord modClrScheme chgLayout">
        <pc:chgData name="Lundberg, Kurt" userId="9592f85e-28ac-4678-895b-6f6670e9fe7e" providerId="ADAL" clId="{62C5BE11-A875-4E10-A05B-A85D69DE5BCB}" dt="2024-10-17T16:16:38.285" v="919" actId="108"/>
        <pc:sldMkLst>
          <pc:docMk/>
          <pc:sldMk cId="3370026926" sldId="446"/>
        </pc:sldMkLst>
        <pc:spChg chg="mod ord">
          <ac:chgData name="Lundberg, Kurt" userId="9592f85e-28ac-4678-895b-6f6670e9fe7e" providerId="ADAL" clId="{62C5BE11-A875-4E10-A05B-A85D69DE5BCB}" dt="2024-10-07T17:25:43.873" v="292" actId="255"/>
          <ac:spMkLst>
            <pc:docMk/>
            <pc:sldMk cId="3370026926" sldId="446"/>
            <ac:spMk id="2" creationId="{506BB549-451C-4819-994E-2429FC313363}"/>
          </ac:spMkLst>
        </pc:spChg>
        <pc:spChg chg="mod ord">
          <ac:chgData name="Lundberg, Kurt" userId="9592f85e-28ac-4678-895b-6f6670e9fe7e" providerId="ADAL" clId="{62C5BE11-A875-4E10-A05B-A85D69DE5BCB}" dt="2024-10-17T16:16:38.285" v="919" actId="108"/>
          <ac:spMkLst>
            <pc:docMk/>
            <pc:sldMk cId="3370026926" sldId="446"/>
            <ac:spMk id="3" creationId="{05FC23A0-A0A0-4D9F-B93C-E345F8E48472}"/>
          </ac:spMkLst>
        </pc:spChg>
        <pc:spChg chg="del mod">
          <ac:chgData name="Lundberg, Kurt" userId="9592f85e-28ac-4678-895b-6f6670e9fe7e" providerId="ADAL" clId="{62C5BE11-A875-4E10-A05B-A85D69DE5BCB}" dt="2024-10-03T20:23:52.603" v="40" actId="700"/>
          <ac:spMkLst>
            <pc:docMk/>
            <pc:sldMk cId="3370026926" sldId="446"/>
            <ac:spMk id="4" creationId="{942F7C87-DD5C-459A-9C65-94D31E9A2EF1}"/>
          </ac:spMkLst>
        </pc:spChg>
        <pc:spChg chg="mod ord">
          <ac:chgData name="Lundberg, Kurt" userId="9592f85e-28ac-4678-895b-6f6670e9fe7e" providerId="ADAL" clId="{62C5BE11-A875-4E10-A05B-A85D69DE5BCB}" dt="2024-10-03T20:23:52.603" v="40" actId="700"/>
          <ac:spMkLst>
            <pc:docMk/>
            <pc:sldMk cId="3370026926" sldId="446"/>
            <ac:spMk id="5" creationId="{52A1AC08-4110-49DE-B940-086FF908AAEF}"/>
          </ac:spMkLst>
        </pc:spChg>
      </pc:sldChg>
      <pc:sldChg chg="delSp modSp mod modClrScheme chgLayout">
        <pc:chgData name="Lundberg, Kurt" userId="9592f85e-28ac-4678-895b-6f6670e9fe7e" providerId="ADAL" clId="{62C5BE11-A875-4E10-A05B-A85D69DE5BCB}" dt="2024-10-09T16:57:35.171" v="725"/>
        <pc:sldMkLst>
          <pc:docMk/>
          <pc:sldMk cId="3406649172" sldId="447"/>
        </pc:sldMkLst>
        <pc:spChg chg="mod ord">
          <ac:chgData name="Lundberg, Kurt" userId="9592f85e-28ac-4678-895b-6f6670e9fe7e" providerId="ADAL" clId="{62C5BE11-A875-4E10-A05B-A85D69DE5BCB}" dt="2024-10-09T16:57:35.171" v="725"/>
          <ac:spMkLst>
            <pc:docMk/>
            <pc:sldMk cId="3406649172" sldId="447"/>
            <ac:spMk id="2" creationId="{C24B3E31-D773-4DE6-B798-9C9F3790E008}"/>
          </ac:spMkLst>
        </pc:spChg>
        <pc:spChg chg="del mod">
          <ac:chgData name="Lundberg, Kurt" userId="9592f85e-28ac-4678-895b-6f6670e9fe7e" providerId="ADAL" clId="{62C5BE11-A875-4E10-A05B-A85D69DE5BCB}" dt="2024-10-03T20:23:35.210" v="36" actId="700"/>
          <ac:spMkLst>
            <pc:docMk/>
            <pc:sldMk cId="3406649172" sldId="447"/>
            <ac:spMk id="4" creationId="{233629D4-5AF9-421B-B2AC-138F45537453}"/>
          </ac:spMkLst>
        </pc:spChg>
        <pc:spChg chg="mod ord">
          <ac:chgData name="Lundberg, Kurt" userId="9592f85e-28ac-4678-895b-6f6670e9fe7e" providerId="ADAL" clId="{62C5BE11-A875-4E10-A05B-A85D69DE5BCB}" dt="2024-10-03T20:23:35.210" v="36" actId="700"/>
          <ac:spMkLst>
            <pc:docMk/>
            <pc:sldMk cId="3406649172" sldId="447"/>
            <ac:spMk id="5" creationId="{51772779-8672-42BE-9B8B-CBD66ECC545F}"/>
          </ac:spMkLst>
        </pc:spChg>
        <pc:spChg chg="mod">
          <ac:chgData name="Lundberg, Kurt" userId="9592f85e-28ac-4678-895b-6f6670e9fe7e" providerId="ADAL" clId="{62C5BE11-A875-4E10-A05B-A85D69DE5BCB}" dt="2024-10-07T14:02:59.772" v="120" actId="1076"/>
          <ac:spMkLst>
            <pc:docMk/>
            <pc:sldMk cId="3406649172" sldId="447"/>
            <ac:spMk id="7" creationId="{09722A19-B978-4344-98EC-2FFE2A11742A}"/>
          </ac:spMkLst>
        </pc:spChg>
        <pc:picChg chg="mod">
          <ac:chgData name="Lundberg, Kurt" userId="9592f85e-28ac-4678-895b-6f6670e9fe7e" providerId="ADAL" clId="{62C5BE11-A875-4E10-A05B-A85D69DE5BCB}" dt="2024-10-07T14:02:54.144" v="119" actId="1076"/>
          <ac:picMkLst>
            <pc:docMk/>
            <pc:sldMk cId="3406649172" sldId="447"/>
            <ac:picMk id="8" creationId="{085307B6-27B5-4CD7-8E65-5B8CE083C6A7}"/>
          </ac:picMkLst>
        </pc:picChg>
      </pc:sldChg>
      <pc:sldChg chg="delSp modSp mod modClrScheme chgLayout">
        <pc:chgData name="Lundberg, Kurt" userId="9592f85e-28ac-4678-895b-6f6670e9fe7e" providerId="ADAL" clId="{62C5BE11-A875-4E10-A05B-A85D69DE5BCB}" dt="2024-10-09T17:05:05.650" v="848" actId="948"/>
        <pc:sldMkLst>
          <pc:docMk/>
          <pc:sldMk cId="1698593396" sldId="448"/>
        </pc:sldMkLst>
        <pc:spChg chg="mod ord">
          <ac:chgData name="Lundberg, Kurt" userId="9592f85e-28ac-4678-895b-6f6670e9fe7e" providerId="ADAL" clId="{62C5BE11-A875-4E10-A05B-A85D69DE5BCB}" dt="2024-10-07T15:43:11.744" v="147" actId="255"/>
          <ac:spMkLst>
            <pc:docMk/>
            <pc:sldMk cId="1698593396" sldId="448"/>
            <ac:spMk id="2" creationId="{CB52F800-E7DA-4880-B08E-772647B7827A}"/>
          </ac:spMkLst>
        </pc:spChg>
        <pc:spChg chg="mod ord">
          <ac:chgData name="Lundberg, Kurt" userId="9592f85e-28ac-4678-895b-6f6670e9fe7e" providerId="ADAL" clId="{62C5BE11-A875-4E10-A05B-A85D69DE5BCB}" dt="2024-10-09T17:05:05.650" v="848" actId="948"/>
          <ac:spMkLst>
            <pc:docMk/>
            <pc:sldMk cId="1698593396" sldId="448"/>
            <ac:spMk id="3" creationId="{A25B7E3F-0B49-48A9-B994-267431DC3889}"/>
          </ac:spMkLst>
        </pc:spChg>
        <pc:spChg chg="del mod">
          <ac:chgData name="Lundberg, Kurt" userId="9592f85e-28ac-4678-895b-6f6670e9fe7e" providerId="ADAL" clId="{62C5BE11-A875-4E10-A05B-A85D69DE5BCB}" dt="2024-10-03T20:22:04.875" v="19" actId="700"/>
          <ac:spMkLst>
            <pc:docMk/>
            <pc:sldMk cId="1698593396" sldId="448"/>
            <ac:spMk id="4" creationId="{1D617664-318C-4B43-A6A0-B0C22DB685C7}"/>
          </ac:spMkLst>
        </pc:spChg>
        <pc:spChg chg="mod ord">
          <ac:chgData name="Lundberg, Kurt" userId="9592f85e-28ac-4678-895b-6f6670e9fe7e" providerId="ADAL" clId="{62C5BE11-A875-4E10-A05B-A85D69DE5BCB}" dt="2024-10-03T20:22:44.913" v="23" actId="700"/>
          <ac:spMkLst>
            <pc:docMk/>
            <pc:sldMk cId="1698593396" sldId="448"/>
            <ac:spMk id="5" creationId="{AB104F7D-07B0-47D5-868C-1591A15B21E4}"/>
          </ac:spMkLst>
        </pc:spChg>
      </pc:sldChg>
      <pc:sldChg chg="addSp delSp modSp del mod ord modClrScheme chgLayout">
        <pc:chgData name="Lundberg, Kurt" userId="9592f85e-28ac-4678-895b-6f6670e9fe7e" providerId="ADAL" clId="{62C5BE11-A875-4E10-A05B-A85D69DE5BCB}" dt="2024-10-09T17:02:23.708" v="833" actId="47"/>
        <pc:sldMkLst>
          <pc:docMk/>
          <pc:sldMk cId="3943038714" sldId="450"/>
        </pc:sldMkLst>
        <pc:spChg chg="mod ord">
          <ac:chgData name="Lundberg, Kurt" userId="9592f85e-28ac-4678-895b-6f6670e9fe7e" providerId="ADAL" clId="{62C5BE11-A875-4E10-A05B-A85D69DE5BCB}" dt="2024-10-07T15:42:59.018" v="145" actId="255"/>
          <ac:spMkLst>
            <pc:docMk/>
            <pc:sldMk cId="3943038714" sldId="450"/>
            <ac:spMk id="2" creationId="{1DADFE34-DE6F-49A5-8C3A-44FC05FCEA7C}"/>
          </ac:spMkLst>
        </pc:spChg>
        <pc:spChg chg="del mod ord">
          <ac:chgData name="Lundberg, Kurt" userId="9592f85e-28ac-4678-895b-6f6670e9fe7e" providerId="ADAL" clId="{62C5BE11-A875-4E10-A05B-A85D69DE5BCB}" dt="2024-10-03T20:22:29.100" v="21" actId="700"/>
          <ac:spMkLst>
            <pc:docMk/>
            <pc:sldMk cId="3943038714" sldId="450"/>
            <ac:spMk id="4" creationId="{E990EB4C-4012-4FA7-A875-66EB97279766}"/>
          </ac:spMkLst>
        </pc:spChg>
        <pc:spChg chg="mod ord">
          <ac:chgData name="Lundberg, Kurt" userId="9592f85e-28ac-4678-895b-6f6670e9fe7e" providerId="ADAL" clId="{62C5BE11-A875-4E10-A05B-A85D69DE5BCB}" dt="2024-10-03T20:22:29.100" v="21" actId="700"/>
          <ac:spMkLst>
            <pc:docMk/>
            <pc:sldMk cId="3943038714" sldId="450"/>
            <ac:spMk id="5" creationId="{EC1E22F6-6B5A-4AF5-8653-66D2307735DC}"/>
          </ac:spMkLst>
        </pc:spChg>
        <pc:grpChg chg="add del mod">
          <ac:chgData name="Lundberg, Kurt" userId="9592f85e-28ac-4678-895b-6f6670e9fe7e" providerId="ADAL" clId="{62C5BE11-A875-4E10-A05B-A85D69DE5BCB}" dt="2024-10-03T20:27:41.807" v="62" actId="21"/>
          <ac:grpSpMkLst>
            <pc:docMk/>
            <pc:sldMk cId="3943038714" sldId="450"/>
            <ac:grpSpMk id="3" creationId="{CE8B506A-0AD6-FFD6-9AA3-F5BA16975F70}"/>
          </ac:grpSpMkLst>
        </pc:grpChg>
        <pc:picChg chg="mod">
          <ac:chgData name="Lundberg, Kurt" userId="9592f85e-28ac-4678-895b-6f6670e9fe7e" providerId="ADAL" clId="{62C5BE11-A875-4E10-A05B-A85D69DE5BCB}" dt="2024-10-03T20:27:35.816" v="60"/>
          <ac:picMkLst>
            <pc:docMk/>
            <pc:sldMk cId="3943038714" sldId="450"/>
            <ac:picMk id="7" creationId="{0D910594-53FA-429A-F921-FA47C62A714C}"/>
          </ac:picMkLst>
        </pc:picChg>
        <pc:picChg chg="mod">
          <ac:chgData name="Lundberg, Kurt" userId="9592f85e-28ac-4678-895b-6f6670e9fe7e" providerId="ADAL" clId="{62C5BE11-A875-4E10-A05B-A85D69DE5BCB}" dt="2024-10-03T20:27:35.816" v="60"/>
          <ac:picMkLst>
            <pc:docMk/>
            <pc:sldMk cId="3943038714" sldId="450"/>
            <ac:picMk id="8" creationId="{FE28731A-85FE-3E97-FB16-C9D8909CAAAB}"/>
          </ac:picMkLst>
        </pc:picChg>
        <pc:picChg chg="mod">
          <ac:chgData name="Lundberg, Kurt" userId="9592f85e-28ac-4678-895b-6f6670e9fe7e" providerId="ADAL" clId="{62C5BE11-A875-4E10-A05B-A85D69DE5BCB}" dt="2024-10-03T20:27:35.816" v="60"/>
          <ac:picMkLst>
            <pc:docMk/>
            <pc:sldMk cId="3943038714" sldId="450"/>
            <ac:picMk id="9" creationId="{649D8340-D8B3-5F57-C4B8-F57EAD0052A6}"/>
          </ac:picMkLst>
        </pc:picChg>
      </pc:sldChg>
      <pc:sldChg chg="delSp modSp mod modClrScheme chgLayout">
        <pc:chgData name="Lundberg, Kurt" userId="9592f85e-28ac-4678-895b-6f6670e9fe7e" providerId="ADAL" clId="{62C5BE11-A875-4E10-A05B-A85D69DE5BCB}" dt="2024-10-09T17:04:46.031" v="846" actId="20577"/>
        <pc:sldMkLst>
          <pc:docMk/>
          <pc:sldMk cId="3951713986" sldId="2134803891"/>
        </pc:sldMkLst>
        <pc:spChg chg="del mod">
          <ac:chgData name="Lundberg, Kurt" userId="9592f85e-28ac-4678-895b-6f6670e9fe7e" providerId="ADAL" clId="{62C5BE11-A875-4E10-A05B-A85D69DE5BCB}" dt="2024-10-03T20:22:37.719" v="22" actId="700"/>
          <ac:spMkLst>
            <pc:docMk/>
            <pc:sldMk cId="3951713986" sldId="2134803891"/>
            <ac:spMk id="4" creationId="{1A3BB542-2151-483C-842E-A505ABC0845F}"/>
          </ac:spMkLst>
        </pc:spChg>
        <pc:spChg chg="mod ord">
          <ac:chgData name="Lundberg, Kurt" userId="9592f85e-28ac-4678-895b-6f6670e9fe7e" providerId="ADAL" clId="{62C5BE11-A875-4E10-A05B-A85D69DE5BCB}" dt="2024-10-03T20:22:37.719" v="22" actId="700"/>
          <ac:spMkLst>
            <pc:docMk/>
            <pc:sldMk cId="3951713986" sldId="2134803891"/>
            <ac:spMk id="5" creationId="{DC8DF35A-972C-4EEC-8B8F-381F49A20677}"/>
          </ac:spMkLst>
        </pc:spChg>
        <pc:spChg chg="mod">
          <ac:chgData name="Lundberg, Kurt" userId="9592f85e-28ac-4678-895b-6f6670e9fe7e" providerId="ADAL" clId="{62C5BE11-A875-4E10-A05B-A85D69DE5BCB}" dt="2024-10-09T17:04:46.031" v="846" actId="20577"/>
          <ac:spMkLst>
            <pc:docMk/>
            <pc:sldMk cId="3951713986" sldId="2134803891"/>
            <ac:spMk id="7" creationId="{37EF31C2-0D83-4B11-926A-6C76D2846845}"/>
          </ac:spMkLst>
        </pc:spChg>
        <pc:spChg chg="mod ord">
          <ac:chgData name="Lundberg, Kurt" userId="9592f85e-28ac-4678-895b-6f6670e9fe7e" providerId="ADAL" clId="{62C5BE11-A875-4E10-A05B-A85D69DE5BCB}" dt="2024-10-07T15:43:04.694" v="146" actId="255"/>
          <ac:spMkLst>
            <pc:docMk/>
            <pc:sldMk cId="3951713986" sldId="2134803891"/>
            <ac:spMk id="8" creationId="{84C4A735-7A75-4016-981B-324B77589538}"/>
          </ac:spMkLst>
        </pc:spChg>
        <pc:picChg chg="del mod">
          <ac:chgData name="Lundberg, Kurt" userId="9592f85e-28ac-4678-895b-6f6670e9fe7e" providerId="ADAL" clId="{62C5BE11-A875-4E10-A05B-A85D69DE5BCB}" dt="2024-10-09T12:04:18.207" v="432" actId="478"/>
          <ac:picMkLst>
            <pc:docMk/>
            <pc:sldMk cId="3951713986" sldId="2134803891"/>
            <ac:picMk id="6" creationId="{E772064C-9AE5-4D37-9872-FC2A4C6B8979}"/>
          </ac:picMkLst>
        </pc:picChg>
      </pc:sldChg>
      <pc:sldChg chg="addSp delSp modSp mod modClrScheme chgLayout">
        <pc:chgData name="Lundberg, Kurt" userId="9592f85e-28ac-4678-895b-6f6670e9fe7e" providerId="ADAL" clId="{62C5BE11-A875-4E10-A05B-A85D69DE5BCB}" dt="2024-10-08T13:52:55.575" v="328" actId="1076"/>
        <pc:sldMkLst>
          <pc:docMk/>
          <pc:sldMk cId="338949689" sldId="2147471099"/>
        </pc:sldMkLst>
        <pc:spChg chg="mod ord">
          <ac:chgData name="Lundberg, Kurt" userId="9592f85e-28ac-4678-895b-6f6670e9fe7e" providerId="ADAL" clId="{62C5BE11-A875-4E10-A05B-A85D69DE5BCB}" dt="2024-10-07T15:42:36.207" v="141" actId="20577"/>
          <ac:spMkLst>
            <pc:docMk/>
            <pc:sldMk cId="338949689" sldId="2147471099"/>
            <ac:spMk id="4" creationId="{A86D38DA-2E28-B339-166D-2FBCA3976B24}"/>
          </ac:spMkLst>
        </pc:spChg>
        <pc:spChg chg="add del mod ord">
          <ac:chgData name="Lundberg, Kurt" userId="9592f85e-28ac-4678-895b-6f6670e9fe7e" providerId="ADAL" clId="{62C5BE11-A875-4E10-A05B-A85D69DE5BCB}" dt="2024-10-03T20:20:27.103" v="15" actId="700"/>
          <ac:spMkLst>
            <pc:docMk/>
            <pc:sldMk cId="338949689" sldId="2147471099"/>
            <ac:spMk id="5" creationId="{D3CC5246-086C-72B1-2344-97888321A6BF}"/>
          </ac:spMkLst>
        </pc:spChg>
        <pc:spChg chg="add del mod ord">
          <ac:chgData name="Lundberg, Kurt" userId="9592f85e-28ac-4678-895b-6f6670e9fe7e" providerId="ADAL" clId="{62C5BE11-A875-4E10-A05B-A85D69DE5BCB}" dt="2024-10-03T20:20:26.124" v="14" actId="700"/>
          <ac:spMkLst>
            <pc:docMk/>
            <pc:sldMk cId="338949689" sldId="2147471099"/>
            <ac:spMk id="6" creationId="{8C396B54-AE3A-375C-35D7-5C4CD10C36ED}"/>
          </ac:spMkLst>
        </pc:spChg>
        <pc:spChg chg="add del mod ord">
          <ac:chgData name="Lundberg, Kurt" userId="9592f85e-28ac-4678-895b-6f6670e9fe7e" providerId="ADAL" clId="{62C5BE11-A875-4E10-A05B-A85D69DE5BCB}" dt="2024-10-03T20:20:18.564" v="13" actId="700"/>
          <ac:spMkLst>
            <pc:docMk/>
            <pc:sldMk cId="338949689" sldId="2147471099"/>
            <ac:spMk id="7" creationId="{60214B7A-6227-0FDC-A221-8A0A72D96809}"/>
          </ac:spMkLst>
        </pc:spChg>
        <pc:grpChg chg="add mod">
          <ac:chgData name="Lundberg, Kurt" userId="9592f85e-28ac-4678-895b-6f6670e9fe7e" providerId="ADAL" clId="{62C5BE11-A875-4E10-A05B-A85D69DE5BCB}" dt="2024-10-03T20:27:18.549" v="57"/>
          <ac:grpSpMkLst>
            <pc:docMk/>
            <pc:sldMk cId="338949689" sldId="2147471099"/>
            <ac:grpSpMk id="10" creationId="{30D97B9E-E010-BA5D-CB1F-E8D2E3C9EB21}"/>
          </ac:grpSpMkLst>
        </pc:grpChg>
        <pc:grpChg chg="add mod">
          <ac:chgData name="Lundberg, Kurt" userId="9592f85e-28ac-4678-895b-6f6670e9fe7e" providerId="ADAL" clId="{62C5BE11-A875-4E10-A05B-A85D69DE5BCB}" dt="2024-10-08T13:52:55.575" v="328" actId="1076"/>
          <ac:grpSpMkLst>
            <pc:docMk/>
            <pc:sldMk cId="338949689" sldId="2147471099"/>
            <ac:grpSpMk id="14" creationId="{CE8B506A-0AD6-FFD6-9AA3-F5BA16975F70}"/>
          </ac:grpSpMkLst>
        </pc:grpChg>
        <pc:picChg chg="add mod">
          <ac:chgData name="Lundberg, Kurt" userId="9592f85e-28ac-4678-895b-6f6670e9fe7e" providerId="ADAL" clId="{62C5BE11-A875-4E10-A05B-A85D69DE5BCB}" dt="2024-10-03T20:27:27.840" v="59" actId="1076"/>
          <ac:picMkLst>
            <pc:docMk/>
            <pc:sldMk cId="338949689" sldId="2147471099"/>
            <ac:picMk id="9" creationId="{6E2B31E2-754F-99BC-AF85-97A0588C67E7}"/>
          </ac:picMkLst>
        </pc:picChg>
        <pc:picChg chg="mod">
          <ac:chgData name="Lundberg, Kurt" userId="9592f85e-28ac-4678-895b-6f6670e9fe7e" providerId="ADAL" clId="{62C5BE11-A875-4E10-A05B-A85D69DE5BCB}" dt="2024-10-03T20:27:18.549" v="57"/>
          <ac:picMkLst>
            <pc:docMk/>
            <pc:sldMk cId="338949689" sldId="2147471099"/>
            <ac:picMk id="11" creationId="{FACBC500-D423-EA43-E2B6-E30D8D32096E}"/>
          </ac:picMkLst>
        </pc:picChg>
        <pc:picChg chg="mod">
          <ac:chgData name="Lundberg, Kurt" userId="9592f85e-28ac-4678-895b-6f6670e9fe7e" providerId="ADAL" clId="{62C5BE11-A875-4E10-A05B-A85D69DE5BCB}" dt="2024-10-03T20:27:18.549" v="57"/>
          <ac:picMkLst>
            <pc:docMk/>
            <pc:sldMk cId="338949689" sldId="2147471099"/>
            <ac:picMk id="12" creationId="{1F57DBC8-54DF-9E80-72DC-2CCF6BFD6770}"/>
          </ac:picMkLst>
        </pc:picChg>
        <pc:picChg chg="mod">
          <ac:chgData name="Lundberg, Kurt" userId="9592f85e-28ac-4678-895b-6f6670e9fe7e" providerId="ADAL" clId="{62C5BE11-A875-4E10-A05B-A85D69DE5BCB}" dt="2024-10-03T20:27:18.549" v="57"/>
          <ac:picMkLst>
            <pc:docMk/>
            <pc:sldMk cId="338949689" sldId="2147471099"/>
            <ac:picMk id="13" creationId="{98027474-4C8E-7CB3-4B63-F2BDEBA98640}"/>
          </ac:picMkLst>
        </pc:picChg>
        <pc:picChg chg="mod">
          <ac:chgData name="Lundberg, Kurt" userId="9592f85e-28ac-4678-895b-6f6670e9fe7e" providerId="ADAL" clId="{62C5BE11-A875-4E10-A05B-A85D69DE5BCB}" dt="2024-10-03T20:27:44.149" v="63"/>
          <ac:picMkLst>
            <pc:docMk/>
            <pc:sldMk cId="338949689" sldId="2147471099"/>
            <ac:picMk id="15" creationId="{0D910594-53FA-429A-F921-FA47C62A714C}"/>
          </ac:picMkLst>
        </pc:picChg>
        <pc:picChg chg="mod">
          <ac:chgData name="Lundberg, Kurt" userId="9592f85e-28ac-4678-895b-6f6670e9fe7e" providerId="ADAL" clId="{62C5BE11-A875-4E10-A05B-A85D69DE5BCB}" dt="2024-10-03T20:27:44.149" v="63"/>
          <ac:picMkLst>
            <pc:docMk/>
            <pc:sldMk cId="338949689" sldId="2147471099"/>
            <ac:picMk id="16" creationId="{FE28731A-85FE-3E97-FB16-C9D8909CAAAB}"/>
          </ac:picMkLst>
        </pc:picChg>
        <pc:picChg chg="mod">
          <ac:chgData name="Lundberg, Kurt" userId="9592f85e-28ac-4678-895b-6f6670e9fe7e" providerId="ADAL" clId="{62C5BE11-A875-4E10-A05B-A85D69DE5BCB}" dt="2024-10-03T20:27:44.149" v="63"/>
          <ac:picMkLst>
            <pc:docMk/>
            <pc:sldMk cId="338949689" sldId="2147471099"/>
            <ac:picMk id="17" creationId="{649D8340-D8B3-5F57-C4B8-F57EAD0052A6}"/>
          </ac:picMkLst>
        </pc:picChg>
      </pc:sldChg>
      <pc:sldChg chg="addSp delSp modSp new mod modClrScheme chgLayout">
        <pc:chgData name="Lundberg, Kurt" userId="9592f85e-28ac-4678-895b-6f6670e9fe7e" providerId="ADAL" clId="{62C5BE11-A875-4E10-A05B-A85D69DE5BCB}" dt="2024-10-09T17:02:07.216" v="826" actId="20577"/>
        <pc:sldMkLst>
          <pc:docMk/>
          <pc:sldMk cId="1791383791" sldId="2147471100"/>
        </pc:sldMkLst>
        <pc:spChg chg="del mod ord">
          <ac:chgData name="Lundberg, Kurt" userId="9592f85e-28ac-4678-895b-6f6670e9fe7e" providerId="ADAL" clId="{62C5BE11-A875-4E10-A05B-A85D69DE5BCB}" dt="2024-10-09T17:02:02.990" v="818" actId="700"/>
          <ac:spMkLst>
            <pc:docMk/>
            <pc:sldMk cId="1791383791" sldId="2147471100"/>
            <ac:spMk id="2" creationId="{FC3FE958-6C5A-47CC-E7B2-E6F1BDBC65AC}"/>
          </ac:spMkLst>
        </pc:spChg>
        <pc:spChg chg="add mod ord">
          <ac:chgData name="Lundberg, Kurt" userId="9592f85e-28ac-4678-895b-6f6670e9fe7e" providerId="ADAL" clId="{62C5BE11-A875-4E10-A05B-A85D69DE5BCB}" dt="2024-10-09T17:02:07.216" v="826" actId="20577"/>
          <ac:spMkLst>
            <pc:docMk/>
            <pc:sldMk cId="1791383791" sldId="2147471100"/>
            <ac:spMk id="3" creationId="{7CE42530-7768-79A2-C0D5-2B30C9BDB0A8}"/>
          </ac:spMkLst>
        </pc:spChg>
        <pc:spChg chg="add mod ord">
          <ac:chgData name="Lundberg, Kurt" userId="9592f85e-28ac-4678-895b-6f6670e9fe7e" providerId="ADAL" clId="{62C5BE11-A875-4E10-A05B-A85D69DE5BCB}" dt="2024-10-09T17:02:02.990" v="818" actId="700"/>
          <ac:spMkLst>
            <pc:docMk/>
            <pc:sldMk cId="1791383791" sldId="2147471100"/>
            <ac:spMk id="4" creationId="{0EDDD145-5BE6-D23D-34F6-85A2B656883E}"/>
          </ac:spMkLst>
        </pc:spChg>
      </pc:sldChg>
      <pc:sldMasterChg chg="del">
        <pc:chgData name="Lundberg, Kurt" userId="9592f85e-28ac-4678-895b-6f6670e9fe7e" providerId="ADAL" clId="{62C5BE11-A875-4E10-A05B-A85D69DE5BCB}" dt="2024-10-03T20:20:38.743" v="18" actId="2696"/>
        <pc:sldMasterMkLst>
          <pc:docMk/>
          <pc:sldMasterMk cId="4021852007" sldId="2147483715"/>
        </pc:sldMasterMkLst>
      </pc:sldMasterChg>
      <pc:sldMasterChg chg="addSp modSp mod delSldLayout modSldLayout">
        <pc:chgData name="Lundberg, Kurt" userId="9592f85e-28ac-4678-895b-6f6670e9fe7e" providerId="ADAL" clId="{62C5BE11-A875-4E10-A05B-A85D69DE5BCB}" dt="2024-10-03T20:25:49.837" v="50" actId="478"/>
        <pc:sldMasterMkLst>
          <pc:docMk/>
          <pc:sldMasterMk cId="1091659520" sldId="2147483774"/>
        </pc:sldMasterMkLst>
        <pc:grpChg chg="add mod">
          <ac:chgData name="Lundberg, Kurt" userId="9592f85e-28ac-4678-895b-6f6670e9fe7e" providerId="ADAL" clId="{62C5BE11-A875-4E10-A05B-A85D69DE5BCB}" dt="2024-10-03T20:24:56.094" v="48" actId="1076"/>
          <ac:grpSpMkLst>
            <pc:docMk/>
            <pc:sldMasterMk cId="1091659520" sldId="2147483774"/>
            <ac:grpSpMk id="4" creationId="{D35A250E-7E83-01CA-6AA7-87FD54AB42FE}"/>
          </ac:grpSpMkLst>
        </pc:grpChg>
        <pc:picChg chg="mod">
          <ac:chgData name="Lundberg, Kurt" userId="9592f85e-28ac-4678-895b-6f6670e9fe7e" providerId="ADAL" clId="{62C5BE11-A875-4E10-A05B-A85D69DE5BCB}" dt="2024-10-03T20:24:42.535" v="45"/>
          <ac:picMkLst>
            <pc:docMk/>
            <pc:sldMasterMk cId="1091659520" sldId="2147483774"/>
            <ac:picMk id="7" creationId="{D04762B3-BA59-F1F6-7469-A6431BA207D5}"/>
          </ac:picMkLst>
        </pc:picChg>
        <pc:picChg chg="mod">
          <ac:chgData name="Lundberg, Kurt" userId="9592f85e-28ac-4678-895b-6f6670e9fe7e" providerId="ADAL" clId="{62C5BE11-A875-4E10-A05B-A85D69DE5BCB}" dt="2024-10-03T20:24:42.535" v="45"/>
          <ac:picMkLst>
            <pc:docMk/>
            <pc:sldMasterMk cId="1091659520" sldId="2147483774"/>
            <ac:picMk id="8" creationId="{E8E188B5-59CA-3DF2-BED4-1EB73899958D}"/>
          </ac:picMkLst>
        </pc:picChg>
        <pc:picChg chg="mod">
          <ac:chgData name="Lundberg, Kurt" userId="9592f85e-28ac-4678-895b-6f6670e9fe7e" providerId="ADAL" clId="{62C5BE11-A875-4E10-A05B-A85D69DE5BCB}" dt="2024-10-03T20:24:42.535" v="45"/>
          <ac:picMkLst>
            <pc:docMk/>
            <pc:sldMasterMk cId="1091659520" sldId="2147483774"/>
            <ac:picMk id="9" creationId="{7983E455-F4E7-2DBC-B436-BB1095E6C50E}"/>
          </ac:picMkLst>
        </pc:picChg>
        <pc:sldLayoutChg chg="delSp mod">
          <pc:chgData name="Lundberg, Kurt" userId="9592f85e-28ac-4678-895b-6f6670e9fe7e" providerId="ADAL" clId="{62C5BE11-A875-4E10-A05B-A85D69DE5BCB}" dt="2024-10-03T20:25:49.837" v="50" actId="478"/>
          <pc:sldLayoutMkLst>
            <pc:docMk/>
            <pc:sldMasterMk cId="1091659520" sldId="2147483774"/>
            <pc:sldLayoutMk cId="1632859250" sldId="2147483775"/>
          </pc:sldLayoutMkLst>
          <pc:picChg chg="del">
            <ac:chgData name="Lundberg, Kurt" userId="9592f85e-28ac-4678-895b-6f6670e9fe7e" providerId="ADAL" clId="{62C5BE11-A875-4E10-A05B-A85D69DE5BCB}" dt="2024-10-03T20:25:49.837" v="50" actId="478"/>
            <ac:picMkLst>
              <pc:docMk/>
              <pc:sldMasterMk cId="1091659520" sldId="2147483774"/>
              <pc:sldLayoutMk cId="1632859250" sldId="2147483775"/>
              <ac:picMk id="7" creationId="{02B40EDE-5DF9-F6B8-DF75-585B492B269B}"/>
            </ac:picMkLst>
          </pc:picChg>
        </pc:sldLayoutChg>
        <pc:sldLayoutChg chg="del">
          <pc:chgData name="Lundberg, Kurt" userId="9592f85e-28ac-4678-895b-6f6670e9fe7e" providerId="ADAL" clId="{62C5BE11-A875-4E10-A05B-A85D69DE5BCB}" dt="2024-10-03T20:25:11.289" v="49" actId="47"/>
          <pc:sldLayoutMkLst>
            <pc:docMk/>
            <pc:sldMasterMk cId="1091659520" sldId="2147483774"/>
            <pc:sldLayoutMk cId="3753461990" sldId="2147483831"/>
          </pc:sldLayoutMkLst>
        </pc:sldLayoutChg>
        <pc:sldLayoutChg chg="modSp mod">
          <pc:chgData name="Lundberg, Kurt" userId="9592f85e-28ac-4678-895b-6f6670e9fe7e" providerId="ADAL" clId="{62C5BE11-A875-4E10-A05B-A85D69DE5BCB}" dt="2024-10-03T20:15:58.319" v="0" actId="6549"/>
          <pc:sldLayoutMkLst>
            <pc:docMk/>
            <pc:sldMasterMk cId="1091659520" sldId="2147483774"/>
            <pc:sldLayoutMk cId="2422844939" sldId="2147483832"/>
          </pc:sldLayoutMkLst>
          <pc:spChg chg="mod">
            <ac:chgData name="Lundberg, Kurt" userId="9592f85e-28ac-4678-895b-6f6670e9fe7e" providerId="ADAL" clId="{62C5BE11-A875-4E10-A05B-A85D69DE5BCB}" dt="2024-10-03T20:15:58.319" v="0" actId="6549"/>
            <ac:spMkLst>
              <pc:docMk/>
              <pc:sldMasterMk cId="1091659520" sldId="2147483774"/>
              <pc:sldLayoutMk cId="2422844939" sldId="2147483832"/>
              <ac:spMk id="4" creationId="{11C8C029-8642-D40F-C412-B13F07BD4EF4}"/>
            </ac:spMkLst>
          </pc:spChg>
        </pc:sldLayoutChg>
        <pc:sldLayoutChg chg="delSp modSp mod">
          <pc:chgData name="Lundberg, Kurt" userId="9592f85e-28ac-4678-895b-6f6670e9fe7e" providerId="ADAL" clId="{62C5BE11-A875-4E10-A05B-A85D69DE5BCB}" dt="2024-10-03T20:17:39.238" v="2" actId="478"/>
          <pc:sldLayoutMkLst>
            <pc:docMk/>
            <pc:sldMasterMk cId="1091659520" sldId="2147483774"/>
            <pc:sldLayoutMk cId="3726948198" sldId="2147483836"/>
          </pc:sldLayoutMkLst>
          <pc:spChg chg="mod">
            <ac:chgData name="Lundberg, Kurt" userId="9592f85e-28ac-4678-895b-6f6670e9fe7e" providerId="ADAL" clId="{62C5BE11-A875-4E10-A05B-A85D69DE5BCB}" dt="2024-10-03T20:17:29.836" v="1" actId="6549"/>
            <ac:spMkLst>
              <pc:docMk/>
              <pc:sldMasterMk cId="1091659520" sldId="2147483774"/>
              <pc:sldLayoutMk cId="3726948198" sldId="2147483836"/>
              <ac:spMk id="5" creationId="{FF8530F5-5B9A-25DA-9A63-8249BFA09981}"/>
            </ac:spMkLst>
          </pc:spChg>
          <pc:spChg chg="del">
            <ac:chgData name="Lundberg, Kurt" userId="9592f85e-28ac-4678-895b-6f6670e9fe7e" providerId="ADAL" clId="{62C5BE11-A875-4E10-A05B-A85D69DE5BCB}" dt="2024-10-03T20:17:39.238" v="2" actId="478"/>
            <ac:spMkLst>
              <pc:docMk/>
              <pc:sldMasterMk cId="1091659520" sldId="2147483774"/>
              <pc:sldLayoutMk cId="3726948198" sldId="2147483836"/>
              <ac:spMk id="7" creationId="{CCE1D435-4072-253B-FC84-22B342720FA4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6837AC90-06BE-4A3A-9C8C-1829219DC21C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C184301-9175-4CA6-AC19-571260F82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84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184301-9175-4CA6-AC19-571260F826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60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225DD-2DF2-0149-AB69-7BA1BB1AF36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692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225DD-2DF2-0149-AB69-7BA1BB1AF36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055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225DD-2DF2-0149-AB69-7BA1BB1AF36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862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80EB2-9490-4A1A-8F05-ED30D625A53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703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80EB2-9490-4A1A-8F05-ED30D625A53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807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6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9739" indent="-283647" defTabSz="926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7811" indent="-227240" defTabSz="926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3903" indent="-227240" defTabSz="926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8382" indent="-227240" defTabSz="926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2532" indent="-227240" defTabSz="926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6681" indent="-227240" defTabSz="926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40831" indent="-227240" defTabSz="926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04980" indent="-227240" defTabSz="926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39CF8CD-54F5-4369-ACA6-539F81C674AD}" type="slidenum">
              <a:rPr lang="en-GB" altLang="en-US" smtClean="0">
                <a:latin typeface="Arial" pitchFamily="34" charset="0"/>
                <a:cs typeface="Times New Roman" pitchFamily="18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GB" altLang="en-US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75" lvl="1" indent="-285750"/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225DD-2DF2-0149-AB69-7BA1BB1AF36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530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6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9739" indent="-283647" defTabSz="926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7811" indent="-227240" defTabSz="926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3903" indent="-227240" defTabSz="926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8382" indent="-227240" defTabSz="926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2532" indent="-227240" defTabSz="926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6681" indent="-227240" defTabSz="926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40831" indent="-227240" defTabSz="926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04980" indent="-227240" defTabSz="926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2AFA87-FEF1-4D67-9397-7B1670206309}" type="slidenum">
              <a:rPr lang="en-GB" altLang="en-US" smtClean="0">
                <a:latin typeface="Arial" pitchFamily="34" charset="0"/>
                <a:cs typeface="Times New Roman" pitchFamily="18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en-US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225DD-2DF2-0149-AB69-7BA1BB1AF36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181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ACAB22-10E1-D1E9-340D-199BB4081C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786" y="0"/>
            <a:ext cx="12020214" cy="6858000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F42C4BE8-60F0-754F-D32C-F84C94591A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76354" y="4190278"/>
            <a:ext cx="9764784" cy="865331"/>
          </a:xfrm>
        </p:spPr>
        <p:txBody>
          <a:bodyPr lIns="72000"/>
          <a:lstStyle>
            <a:lvl1pPr marL="0" indent="0" algn="l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dd / mm / </a:t>
            </a:r>
            <a:r>
              <a:rPr lang="en-US" err="1"/>
              <a:t>yyyy</a:t>
            </a:r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FDBA9F5-9042-1D82-8FC9-20C60C31C1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76352" y="1498874"/>
            <a:ext cx="9764785" cy="2691404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ECCE5C-24D4-7611-27A6-727B994AEB0C}"/>
              </a:ext>
            </a:extLst>
          </p:cNvPr>
          <p:cNvSpPr txBox="1"/>
          <p:nvPr userDrawn="1"/>
        </p:nvSpPr>
        <p:spPr>
          <a:xfrm>
            <a:off x="-4441371" y="38317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8592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811B14D-BAD7-9BA5-1BF9-318C8618DF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2" y="1019851"/>
            <a:ext cx="11090276" cy="4338235"/>
          </a:xfr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en-US"/>
              <a:t>Statement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C96BC86D-A606-17EA-97C3-6DBBDD72DC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4F235A-692D-8515-1A57-63992A0E0F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707" y="6285058"/>
            <a:ext cx="1712215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8894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B154FD43-6756-153E-0EBF-6A795F62D23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576000" rIns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319E7C0-0A77-D438-280C-EC5E460DBA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2942959"/>
            <a:ext cx="5545138" cy="664797"/>
          </a:xfrm>
        </p:spPr>
        <p:txBody>
          <a:bodyPr wrap="square" anchor="ctr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Add statement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AE96462E-9857-9785-AE01-086D8DFD7F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D756E4-3D67-CDC4-669E-B025103DA0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8074"/>
            <a:ext cx="1699383" cy="39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2839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3E2FC-0606-5225-248A-15EB835C08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GB"/>
              <a:t>Agenda</a:t>
            </a:r>
            <a:endParaRPr lang="en-US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C0561A60-A670-D6FE-AE4D-1647DF4174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95609" y="1940607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CDCE0B5F-A7A8-26C4-807E-C53782ABCB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90846" y="2629189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CF6737BE-CD76-E70E-F8C2-4CC2AF067C8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90846" y="3319716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3F15D6CC-AE65-211A-1C26-CCB81026C1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90846" y="4024052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2AE3300E-E1A0-B13A-E807-43C3755B83C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90846" y="4728388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5197A48A-44B7-2FBB-B3DD-7B562A3F3D0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90846" y="5445079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51B6420-9CA4-CC13-09EE-44CA65AC39D6}"/>
              </a:ext>
            </a:extLst>
          </p:cNvPr>
          <p:cNvGrpSpPr/>
          <p:nvPr userDrawn="1"/>
        </p:nvGrpSpPr>
        <p:grpSpPr>
          <a:xfrm>
            <a:off x="6386083" y="1835402"/>
            <a:ext cx="5267327" cy="3504472"/>
            <a:chOff x="6386083" y="1852790"/>
            <a:chExt cx="5267327" cy="3504472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4B32B04-3F6C-3A45-9C14-F742BE646F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90059" y="1852790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55C3368-51EA-6D0D-664E-E033DAB41E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6083" y="2541372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946AEBD-BFA7-4F5D-05DD-E8C048EB83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6083" y="3231899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D403288-CA8D-75B6-0B3F-4BD5D1B2589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6083" y="3936235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E03585F-25BB-483E-D832-DEEF25AB502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6083" y="4640571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D1A943C-402D-745A-FBFE-EBB2DCFD16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6083" y="5357262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3042B352-7386-125A-CE4C-FCBFE7743F6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086686" y="1940607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9C27A6DF-DC89-6921-98A5-0B84F16DF3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081923" y="2629189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979FB3B8-AA86-54EB-5063-C4C6F15944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081923" y="3319716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A540070A-DC24-D09A-BC53-6834CE4707A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081923" y="4024052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C378E578-F3FB-F953-0A89-540BABD076D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081923" y="4728388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5718947F-0646-3911-9922-A7F66DB0785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081923" y="5445079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74" name="Text Placeholder 4">
            <a:extLst>
              <a:ext uri="{FF2B5EF4-FFF2-40B4-BE49-F238E27FC236}">
                <a16:creationId xmlns:a16="http://schemas.microsoft.com/office/drawing/2014/main" id="{51B65734-0A64-A29E-7497-803E5EC66D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75577" y="1940607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75" name="Text Placeholder 4">
            <a:extLst>
              <a:ext uri="{FF2B5EF4-FFF2-40B4-BE49-F238E27FC236}">
                <a16:creationId xmlns:a16="http://schemas.microsoft.com/office/drawing/2014/main" id="{BB633F0D-307D-5A1F-D81F-EEA1652A7A5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70814" y="2629189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id="{EB59BF56-98E1-C077-892E-AA7B00F734B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70814" y="3319716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77" name="Text Placeholder 4">
            <a:extLst>
              <a:ext uri="{FF2B5EF4-FFF2-40B4-BE49-F238E27FC236}">
                <a16:creationId xmlns:a16="http://schemas.microsoft.com/office/drawing/2014/main" id="{759DCDB3-9E6C-F90C-5F82-14D9B8B7D81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70814" y="4024052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78" name="Text Placeholder 4">
            <a:extLst>
              <a:ext uri="{FF2B5EF4-FFF2-40B4-BE49-F238E27FC236}">
                <a16:creationId xmlns:a16="http://schemas.microsoft.com/office/drawing/2014/main" id="{EC6E2BC0-4CCA-60CE-832D-ECAA349CCC3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70814" y="4728388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79" name="Text Placeholder 4">
            <a:extLst>
              <a:ext uri="{FF2B5EF4-FFF2-40B4-BE49-F238E27FC236}">
                <a16:creationId xmlns:a16="http://schemas.microsoft.com/office/drawing/2014/main" id="{789B334F-6518-F657-231C-899FD2CCFD5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70814" y="5445079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237CAB1-BE90-61B4-1C63-EAB2EEF96240}"/>
              </a:ext>
            </a:extLst>
          </p:cNvPr>
          <p:cNvGrpSpPr/>
          <p:nvPr userDrawn="1"/>
        </p:nvGrpSpPr>
        <p:grpSpPr>
          <a:xfrm>
            <a:off x="566051" y="1835402"/>
            <a:ext cx="5267327" cy="3504472"/>
            <a:chOff x="566051" y="2078878"/>
            <a:chExt cx="5267327" cy="3504472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6A6C16B4-BA65-C463-F59A-910B77B8A1E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70027" y="2078878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2B7C98F-54D1-6BEC-067D-1118F9D0891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66051" y="2767460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3399C51-48F7-BD5D-5E8E-2BDCEDD3AD8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66051" y="3457987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1BA571FE-851D-5882-184F-B89B08A9325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66051" y="4162323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DAD1F78-0349-8FDF-4F03-54DD074FF1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66051" y="4866659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DB508C0A-BB23-E466-355D-B8F4D625662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66051" y="5583350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 Placeholder 4">
            <a:extLst>
              <a:ext uri="{FF2B5EF4-FFF2-40B4-BE49-F238E27FC236}">
                <a16:creationId xmlns:a16="http://schemas.microsoft.com/office/drawing/2014/main" id="{64F9CC74-F613-AF89-744B-EC574C180C8C}"/>
              </a:ext>
            </a:extLst>
          </p:cNvPr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5266654" y="1940607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90" name="Text Placeholder 4">
            <a:extLst>
              <a:ext uri="{FF2B5EF4-FFF2-40B4-BE49-F238E27FC236}">
                <a16:creationId xmlns:a16="http://schemas.microsoft.com/office/drawing/2014/main" id="{1EF79D62-01CF-3755-2C9A-7FF24CC9E782}"/>
              </a:ext>
            </a:extLst>
          </p:cNvPr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5261891" y="2629189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91" name="Text Placeholder 4">
            <a:extLst>
              <a:ext uri="{FF2B5EF4-FFF2-40B4-BE49-F238E27FC236}">
                <a16:creationId xmlns:a16="http://schemas.microsoft.com/office/drawing/2014/main" id="{CBD4AB83-73D8-412B-CCB5-431D2A1C4B65}"/>
              </a:ext>
            </a:extLst>
          </p:cNvPr>
          <p:cNvSpPr>
            <a:spLocks noGrp="1"/>
          </p:cNvSpPr>
          <p:nvPr userDrawn="1">
            <p:ph type="body" sz="quarter" idx="46" hasCustomPrompt="1"/>
          </p:nvPr>
        </p:nvSpPr>
        <p:spPr>
          <a:xfrm>
            <a:off x="5261891" y="3319716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92" name="Text Placeholder 4">
            <a:extLst>
              <a:ext uri="{FF2B5EF4-FFF2-40B4-BE49-F238E27FC236}">
                <a16:creationId xmlns:a16="http://schemas.microsoft.com/office/drawing/2014/main" id="{5F33C4EC-E331-3583-7D0B-AEFFCD3575C3}"/>
              </a:ext>
            </a:extLst>
          </p:cNvPr>
          <p:cNvSpPr>
            <a:spLocks noGrp="1"/>
          </p:cNvSpPr>
          <p:nvPr userDrawn="1">
            <p:ph type="body" sz="quarter" idx="47" hasCustomPrompt="1"/>
          </p:nvPr>
        </p:nvSpPr>
        <p:spPr>
          <a:xfrm>
            <a:off x="5261891" y="4024052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93" name="Text Placeholder 4">
            <a:extLst>
              <a:ext uri="{FF2B5EF4-FFF2-40B4-BE49-F238E27FC236}">
                <a16:creationId xmlns:a16="http://schemas.microsoft.com/office/drawing/2014/main" id="{07419049-4EE7-6EEA-4030-8A4F94989454}"/>
              </a:ext>
            </a:extLst>
          </p:cNvPr>
          <p:cNvSpPr>
            <a:spLocks noGrp="1"/>
          </p:cNvSpPr>
          <p:nvPr userDrawn="1">
            <p:ph type="body" sz="quarter" idx="48" hasCustomPrompt="1"/>
          </p:nvPr>
        </p:nvSpPr>
        <p:spPr>
          <a:xfrm>
            <a:off x="5261891" y="4728388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94" name="Text Placeholder 4">
            <a:extLst>
              <a:ext uri="{FF2B5EF4-FFF2-40B4-BE49-F238E27FC236}">
                <a16:creationId xmlns:a16="http://schemas.microsoft.com/office/drawing/2014/main" id="{DB06E663-EAE5-80DB-0FBD-D7C6BF86CA6F}"/>
              </a:ext>
            </a:extLst>
          </p:cNvPr>
          <p:cNvSpPr>
            <a:spLocks noGrp="1"/>
          </p:cNvSpPr>
          <p:nvPr userDrawn="1">
            <p:ph type="body" sz="quarter" idx="49" hasCustomPrompt="1"/>
          </p:nvPr>
        </p:nvSpPr>
        <p:spPr>
          <a:xfrm>
            <a:off x="5261891" y="5445079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51" name="Slide Number Placeholder 2">
            <a:extLst>
              <a:ext uri="{FF2B5EF4-FFF2-40B4-BE49-F238E27FC236}">
                <a16:creationId xmlns:a16="http://schemas.microsoft.com/office/drawing/2014/main" id="{812B8104-B223-83A2-6A16-F8470D6AEC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636117-F8C0-2FB2-6717-4A497F2C9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707" y="6285058"/>
            <a:ext cx="1712215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28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402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3E2FC-0606-5225-248A-15EB835C08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GB"/>
              <a:t>Agenda</a:t>
            </a:r>
            <a:endParaRPr lang="en-US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C76C484-C06D-113E-A925-ACFC3DF4E2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43416" y="1449650"/>
            <a:ext cx="6640526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C0561A60-A670-D6FE-AE4D-1647DF4174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3416" y="2134655"/>
            <a:ext cx="6640526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CDCE0B5F-A7A8-26C4-807E-C53782ABCB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38653" y="2835594"/>
            <a:ext cx="6640526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CF6737BE-CD76-E70E-F8C2-4CC2AF067C8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38653" y="3526121"/>
            <a:ext cx="6640526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3F15D6CC-AE65-211A-1C26-CCB81026C1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38653" y="4230457"/>
            <a:ext cx="6640526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2AE3300E-E1A0-B13A-E807-43C3755B83C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38653" y="4934793"/>
            <a:ext cx="6640526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5197A48A-44B7-2FBB-B3DD-7B562A3F3D0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38653" y="5651484"/>
            <a:ext cx="6640526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51B6420-9CA4-CC13-09EE-44CA65AC39D6}"/>
              </a:ext>
            </a:extLst>
          </p:cNvPr>
          <p:cNvGrpSpPr/>
          <p:nvPr userDrawn="1"/>
        </p:nvGrpSpPr>
        <p:grpSpPr>
          <a:xfrm>
            <a:off x="4438652" y="1381516"/>
            <a:ext cx="7212013" cy="4201834"/>
            <a:chOff x="6386083" y="1155428"/>
            <a:chExt cx="5267327" cy="4201834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C7D3BB9-B550-63A3-75F3-2F756AABF57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90059" y="1155428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4B32B04-3F6C-3A45-9C14-F742BE646F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90059" y="1852790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55C3368-51EA-6D0D-664E-E033DAB41E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6083" y="2541372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946AEBD-BFA7-4F5D-05DD-E8C048EB83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6083" y="3231899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D403288-CA8D-75B6-0B3F-4BD5D1B2589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6083" y="3936235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E03585F-25BB-483E-D832-DEEF25AB502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6083" y="4640571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D1A943C-402D-745A-FBFE-EBB2DCFD16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6083" y="5357262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E6BE558F-8A19-04FA-4B0C-7F8193DC9E0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083941" y="1449650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3042B352-7386-125A-CE4C-FCBFE7743F6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083941" y="2134655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9C27A6DF-DC89-6921-98A5-0B84F16DF3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079178" y="2835594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979FB3B8-AA86-54EB-5063-C4C6F15944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079178" y="3526121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A540070A-DC24-D09A-BC53-6834CE4707A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079178" y="4230457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C378E578-F3FB-F953-0A89-540BABD076D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079178" y="4934793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5718947F-0646-3911-9922-A7F66DB0785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079178" y="5651484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EA26AC83-80FA-E469-2E88-1E7EFCD6B4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C70CB1-547C-35BE-392F-FC4A3B0AF6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707" y="6285058"/>
            <a:ext cx="1712215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721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66FE3-20C8-ADBC-2429-030DDCD46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Team</a:t>
            </a:r>
          </a:p>
        </p:txBody>
      </p:sp>
      <p:sp>
        <p:nvSpPr>
          <p:cNvPr id="64" name="Picture Placeholder 8">
            <a:extLst>
              <a:ext uri="{FF2B5EF4-FFF2-40B4-BE49-F238E27FC236}">
                <a16:creationId xmlns:a16="http://schemas.microsoft.com/office/drawing/2014/main" id="{D02E0DE8-94F4-2397-0610-03DF9413CDD5}"/>
              </a:ext>
            </a:extLst>
          </p:cNvPr>
          <p:cNvSpPr>
            <a:spLocks noGrp="1" noChangeAspect="1"/>
          </p:cNvSpPr>
          <p:nvPr>
            <p:ph type="pic" sz="quarter" idx="58"/>
          </p:nvPr>
        </p:nvSpPr>
        <p:spPr>
          <a:xfrm>
            <a:off x="8128710" y="1455464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/>
          </a:p>
        </p:txBody>
      </p:sp>
      <p:sp>
        <p:nvSpPr>
          <p:cNvPr id="65" name="Text Placeholder 7">
            <a:extLst>
              <a:ext uri="{FF2B5EF4-FFF2-40B4-BE49-F238E27FC236}">
                <a16:creationId xmlns:a16="http://schemas.microsoft.com/office/drawing/2014/main" id="{AD44A46B-1D2E-4ACD-3E20-B52B9D8E79B8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7773110" y="3001814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66" name="Text Placeholder 7">
            <a:extLst>
              <a:ext uri="{FF2B5EF4-FFF2-40B4-BE49-F238E27FC236}">
                <a16:creationId xmlns:a16="http://schemas.microsoft.com/office/drawing/2014/main" id="{11FA2BA5-854D-CB44-D34D-5DB0430BF511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7773110" y="3353216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67" name="Picture Placeholder 8">
            <a:extLst>
              <a:ext uri="{FF2B5EF4-FFF2-40B4-BE49-F238E27FC236}">
                <a16:creationId xmlns:a16="http://schemas.microsoft.com/office/drawing/2014/main" id="{E1A7C327-8D1E-6895-557B-7DCF57AB3F1A}"/>
              </a:ext>
            </a:extLst>
          </p:cNvPr>
          <p:cNvSpPr>
            <a:spLocks noGrp="1" noChangeAspect="1"/>
          </p:cNvSpPr>
          <p:nvPr>
            <p:ph type="pic" sz="quarter" idx="61"/>
          </p:nvPr>
        </p:nvSpPr>
        <p:spPr>
          <a:xfrm>
            <a:off x="5349416" y="1455464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/>
          </a:p>
        </p:txBody>
      </p:sp>
      <p:sp>
        <p:nvSpPr>
          <p:cNvPr id="68" name="Text Placeholder 7">
            <a:extLst>
              <a:ext uri="{FF2B5EF4-FFF2-40B4-BE49-F238E27FC236}">
                <a16:creationId xmlns:a16="http://schemas.microsoft.com/office/drawing/2014/main" id="{00F62B3F-6AA0-59FB-9B22-358094DB5CC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993816" y="3001814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69" name="Text Placeholder 7">
            <a:extLst>
              <a:ext uri="{FF2B5EF4-FFF2-40B4-BE49-F238E27FC236}">
                <a16:creationId xmlns:a16="http://schemas.microsoft.com/office/drawing/2014/main" id="{789D76EB-16E7-6CDE-0216-821E417E428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4993816" y="3353216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70" name="Picture Placeholder 8">
            <a:extLst>
              <a:ext uri="{FF2B5EF4-FFF2-40B4-BE49-F238E27FC236}">
                <a16:creationId xmlns:a16="http://schemas.microsoft.com/office/drawing/2014/main" id="{F6F5E4D2-0CD1-CDB9-1597-62F89B53AE02}"/>
              </a:ext>
            </a:extLst>
          </p:cNvPr>
          <p:cNvSpPr>
            <a:spLocks noGrp="1" noChangeAspect="1"/>
          </p:cNvSpPr>
          <p:nvPr>
            <p:ph type="pic" sz="quarter" idx="64"/>
          </p:nvPr>
        </p:nvSpPr>
        <p:spPr>
          <a:xfrm>
            <a:off x="2582153" y="1455464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/>
          </a:p>
        </p:txBody>
      </p:sp>
      <p:sp>
        <p:nvSpPr>
          <p:cNvPr id="71" name="Text Placeholder 7">
            <a:extLst>
              <a:ext uri="{FF2B5EF4-FFF2-40B4-BE49-F238E27FC236}">
                <a16:creationId xmlns:a16="http://schemas.microsoft.com/office/drawing/2014/main" id="{BBAA90E6-19A0-BF6F-830C-1D2D6457BBC9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226553" y="3001814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72" name="Text Placeholder 7">
            <a:extLst>
              <a:ext uri="{FF2B5EF4-FFF2-40B4-BE49-F238E27FC236}">
                <a16:creationId xmlns:a16="http://schemas.microsoft.com/office/drawing/2014/main" id="{6F419876-A7F4-4918-F1C0-850B659BE6D5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226553" y="3353216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88" name="Picture Placeholder 8">
            <a:extLst>
              <a:ext uri="{FF2B5EF4-FFF2-40B4-BE49-F238E27FC236}">
                <a16:creationId xmlns:a16="http://schemas.microsoft.com/office/drawing/2014/main" id="{80141D97-FA01-0163-4BFA-749CDAB963B3}"/>
              </a:ext>
            </a:extLst>
          </p:cNvPr>
          <p:cNvSpPr>
            <a:spLocks noGrp="1" noChangeAspect="1"/>
          </p:cNvSpPr>
          <p:nvPr>
            <p:ph type="pic" sz="quarter" idx="79"/>
          </p:nvPr>
        </p:nvSpPr>
        <p:spPr>
          <a:xfrm>
            <a:off x="6733048" y="3958032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/>
          </a:p>
        </p:txBody>
      </p:sp>
      <p:sp>
        <p:nvSpPr>
          <p:cNvPr id="89" name="Text Placeholder 7">
            <a:extLst>
              <a:ext uri="{FF2B5EF4-FFF2-40B4-BE49-F238E27FC236}">
                <a16:creationId xmlns:a16="http://schemas.microsoft.com/office/drawing/2014/main" id="{90D70CD9-EAFD-5680-F452-0E98303AE947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6377448" y="5504382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90" name="Text Placeholder 7">
            <a:extLst>
              <a:ext uri="{FF2B5EF4-FFF2-40B4-BE49-F238E27FC236}">
                <a16:creationId xmlns:a16="http://schemas.microsoft.com/office/drawing/2014/main" id="{5BC3576F-F8CE-6539-C74A-678D92DE903B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6377448" y="5855784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91" name="Picture Placeholder 8">
            <a:extLst>
              <a:ext uri="{FF2B5EF4-FFF2-40B4-BE49-F238E27FC236}">
                <a16:creationId xmlns:a16="http://schemas.microsoft.com/office/drawing/2014/main" id="{D96F79B3-C537-C873-075D-3A528BC9ACD1}"/>
              </a:ext>
            </a:extLst>
          </p:cNvPr>
          <p:cNvSpPr>
            <a:spLocks noGrp="1" noChangeAspect="1"/>
          </p:cNvSpPr>
          <p:nvPr>
            <p:ph type="pic" sz="quarter" idx="82"/>
          </p:nvPr>
        </p:nvSpPr>
        <p:spPr>
          <a:xfrm>
            <a:off x="3965785" y="3958032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/>
          </a:p>
        </p:txBody>
      </p:sp>
      <p:sp>
        <p:nvSpPr>
          <p:cNvPr id="92" name="Text Placeholder 7">
            <a:extLst>
              <a:ext uri="{FF2B5EF4-FFF2-40B4-BE49-F238E27FC236}">
                <a16:creationId xmlns:a16="http://schemas.microsoft.com/office/drawing/2014/main" id="{BF3AAC59-CF1A-A6C0-F6DD-D94A2F06A7B4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3610185" y="5504382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93" name="Text Placeholder 7">
            <a:extLst>
              <a:ext uri="{FF2B5EF4-FFF2-40B4-BE49-F238E27FC236}">
                <a16:creationId xmlns:a16="http://schemas.microsoft.com/office/drawing/2014/main" id="{3DD5E89E-7436-6090-F5AC-C8F2FAD72EF5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3610185" y="5855784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21" name="Slide Number Placeholder 2">
            <a:extLst>
              <a:ext uri="{FF2B5EF4-FFF2-40B4-BE49-F238E27FC236}">
                <a16:creationId xmlns:a16="http://schemas.microsoft.com/office/drawing/2014/main" id="{6B822254-2F73-B2F8-00BA-DA16D2F683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30F83E-46E0-7CF8-9747-0FE39E4538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707" y="6285058"/>
            <a:ext cx="1712215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91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>
          <p15:clr>
            <a:srgbClr val="FBAE40"/>
          </p15:clr>
        </p15:guide>
        <p15:guide id="2" orient="horz" pos="247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66FE3-20C8-ADBC-2429-030DDCD464D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Team</a:t>
            </a:r>
          </a:p>
        </p:txBody>
      </p: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23037A06-4153-BD3F-89C5-D8E04720E07F}"/>
              </a:ext>
            </a:extLst>
          </p:cNvPr>
          <p:cNvSpPr>
            <a:spLocks noGrp="1" noChangeAspect="1"/>
          </p:cNvSpPr>
          <p:nvPr userDrawn="1">
            <p:ph type="pic" sz="quarter" idx="18"/>
          </p:nvPr>
        </p:nvSpPr>
        <p:spPr>
          <a:xfrm>
            <a:off x="9511582" y="1455464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/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42DF0A8D-5EED-73D6-ABE6-EB9B976444BE}"/>
              </a:ext>
            </a:extLst>
          </p:cNvPr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9155982" y="3001814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34DBA689-8AF2-84E8-68A7-A7FA0B5EF0D3}"/>
              </a:ext>
            </a:extLst>
          </p:cNvPr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9155982" y="3353216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89" name="Picture Placeholder 8">
            <a:extLst>
              <a:ext uri="{FF2B5EF4-FFF2-40B4-BE49-F238E27FC236}">
                <a16:creationId xmlns:a16="http://schemas.microsoft.com/office/drawing/2014/main" id="{827C1B94-F44B-B5D2-BF12-3C7C1090D2AE}"/>
              </a:ext>
            </a:extLst>
          </p:cNvPr>
          <p:cNvSpPr>
            <a:spLocks noGrp="1" noChangeAspect="1"/>
          </p:cNvSpPr>
          <p:nvPr>
            <p:ph type="pic" sz="quarter" idx="58"/>
          </p:nvPr>
        </p:nvSpPr>
        <p:spPr>
          <a:xfrm>
            <a:off x="6732288" y="1455464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/>
          </a:p>
        </p:txBody>
      </p:sp>
      <p:sp>
        <p:nvSpPr>
          <p:cNvPr id="90" name="Text Placeholder 7">
            <a:extLst>
              <a:ext uri="{FF2B5EF4-FFF2-40B4-BE49-F238E27FC236}">
                <a16:creationId xmlns:a16="http://schemas.microsoft.com/office/drawing/2014/main" id="{A52E10DF-0798-3B6C-49FE-45BC7103D3B6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376688" y="3001814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91" name="Text Placeholder 7">
            <a:extLst>
              <a:ext uri="{FF2B5EF4-FFF2-40B4-BE49-F238E27FC236}">
                <a16:creationId xmlns:a16="http://schemas.microsoft.com/office/drawing/2014/main" id="{AA4F7126-88E0-8741-5BF3-01C507B3080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376688" y="3353216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92" name="Picture Placeholder 8">
            <a:extLst>
              <a:ext uri="{FF2B5EF4-FFF2-40B4-BE49-F238E27FC236}">
                <a16:creationId xmlns:a16="http://schemas.microsoft.com/office/drawing/2014/main" id="{5F2FCC9A-6845-37D5-F055-941CE09A2A22}"/>
              </a:ext>
            </a:extLst>
          </p:cNvPr>
          <p:cNvSpPr>
            <a:spLocks noGrp="1" noChangeAspect="1"/>
          </p:cNvSpPr>
          <p:nvPr>
            <p:ph type="pic" sz="quarter" idx="61"/>
          </p:nvPr>
        </p:nvSpPr>
        <p:spPr>
          <a:xfrm>
            <a:off x="3952994" y="1455464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/>
          </a:p>
        </p:txBody>
      </p:sp>
      <p:sp>
        <p:nvSpPr>
          <p:cNvPr id="93" name="Text Placeholder 7">
            <a:extLst>
              <a:ext uri="{FF2B5EF4-FFF2-40B4-BE49-F238E27FC236}">
                <a16:creationId xmlns:a16="http://schemas.microsoft.com/office/drawing/2014/main" id="{4A179395-91E1-808A-E993-08A442F8BC22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597394" y="3001814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94" name="Text Placeholder 7">
            <a:extLst>
              <a:ext uri="{FF2B5EF4-FFF2-40B4-BE49-F238E27FC236}">
                <a16:creationId xmlns:a16="http://schemas.microsoft.com/office/drawing/2014/main" id="{702C7C9A-0AFD-2469-6C6F-141D1FC79BD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597394" y="3353216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95" name="Picture Placeholder 8">
            <a:extLst>
              <a:ext uri="{FF2B5EF4-FFF2-40B4-BE49-F238E27FC236}">
                <a16:creationId xmlns:a16="http://schemas.microsoft.com/office/drawing/2014/main" id="{E8041F2A-1975-9194-4AAB-68D10D01CDFD}"/>
              </a:ext>
            </a:extLst>
          </p:cNvPr>
          <p:cNvSpPr>
            <a:spLocks noGrp="1" noChangeAspect="1"/>
          </p:cNvSpPr>
          <p:nvPr>
            <p:ph type="pic" sz="quarter" idx="64"/>
          </p:nvPr>
        </p:nvSpPr>
        <p:spPr>
          <a:xfrm>
            <a:off x="1185731" y="1455464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/>
          </a:p>
        </p:txBody>
      </p:sp>
      <p:sp>
        <p:nvSpPr>
          <p:cNvPr id="96" name="Text Placeholder 7">
            <a:extLst>
              <a:ext uri="{FF2B5EF4-FFF2-40B4-BE49-F238E27FC236}">
                <a16:creationId xmlns:a16="http://schemas.microsoft.com/office/drawing/2014/main" id="{C48E9744-D1C6-FDE5-E291-DA32746CF8E6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830131" y="3001814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97" name="Text Placeholder 7">
            <a:extLst>
              <a:ext uri="{FF2B5EF4-FFF2-40B4-BE49-F238E27FC236}">
                <a16:creationId xmlns:a16="http://schemas.microsoft.com/office/drawing/2014/main" id="{049A3AD7-F858-EF2C-73B7-2DA68B220B6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830131" y="3353216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10" name="Picture Placeholder 8">
            <a:extLst>
              <a:ext uri="{FF2B5EF4-FFF2-40B4-BE49-F238E27FC236}">
                <a16:creationId xmlns:a16="http://schemas.microsoft.com/office/drawing/2014/main" id="{B2ED9FC5-D3CA-4D1E-7733-5AC9AC71EBF2}"/>
              </a:ext>
            </a:extLst>
          </p:cNvPr>
          <p:cNvSpPr>
            <a:spLocks noGrp="1" noChangeAspect="1"/>
          </p:cNvSpPr>
          <p:nvPr>
            <p:ph type="pic" sz="quarter" idx="67"/>
          </p:nvPr>
        </p:nvSpPr>
        <p:spPr>
          <a:xfrm>
            <a:off x="9511582" y="3958032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/>
          </a:p>
        </p:txBody>
      </p:sp>
      <p:sp>
        <p:nvSpPr>
          <p:cNvPr id="111" name="Text Placeholder 7">
            <a:extLst>
              <a:ext uri="{FF2B5EF4-FFF2-40B4-BE49-F238E27FC236}">
                <a16:creationId xmlns:a16="http://schemas.microsoft.com/office/drawing/2014/main" id="{D11A6E3D-EE65-027C-3CF1-13DAD189F36C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155982" y="5504382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112" name="Text Placeholder 7">
            <a:extLst>
              <a:ext uri="{FF2B5EF4-FFF2-40B4-BE49-F238E27FC236}">
                <a16:creationId xmlns:a16="http://schemas.microsoft.com/office/drawing/2014/main" id="{C8EA634E-33B6-2EA8-98AF-35AA0A6FA66B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9155982" y="5855784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13" name="Picture Placeholder 8">
            <a:extLst>
              <a:ext uri="{FF2B5EF4-FFF2-40B4-BE49-F238E27FC236}">
                <a16:creationId xmlns:a16="http://schemas.microsoft.com/office/drawing/2014/main" id="{1D2127BD-AB53-340E-0A87-C8C2EADC7519}"/>
              </a:ext>
            </a:extLst>
          </p:cNvPr>
          <p:cNvSpPr>
            <a:spLocks noGrp="1" noChangeAspect="1"/>
          </p:cNvSpPr>
          <p:nvPr>
            <p:ph type="pic" sz="quarter" idx="70"/>
          </p:nvPr>
        </p:nvSpPr>
        <p:spPr>
          <a:xfrm>
            <a:off x="6732288" y="3958032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/>
          </a:p>
        </p:txBody>
      </p:sp>
      <p:sp>
        <p:nvSpPr>
          <p:cNvPr id="114" name="Text Placeholder 7">
            <a:extLst>
              <a:ext uri="{FF2B5EF4-FFF2-40B4-BE49-F238E27FC236}">
                <a16:creationId xmlns:a16="http://schemas.microsoft.com/office/drawing/2014/main" id="{4D5F16A8-AC49-EE1C-AE2C-E2D93ED9BA70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376688" y="5504382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115" name="Text Placeholder 7">
            <a:extLst>
              <a:ext uri="{FF2B5EF4-FFF2-40B4-BE49-F238E27FC236}">
                <a16:creationId xmlns:a16="http://schemas.microsoft.com/office/drawing/2014/main" id="{FE8858A8-437F-6E99-3F06-CBC91592A421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6376688" y="5855784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16" name="Picture Placeholder 8">
            <a:extLst>
              <a:ext uri="{FF2B5EF4-FFF2-40B4-BE49-F238E27FC236}">
                <a16:creationId xmlns:a16="http://schemas.microsoft.com/office/drawing/2014/main" id="{20B5B5A0-A3F5-3681-C166-C65863158810}"/>
              </a:ext>
            </a:extLst>
          </p:cNvPr>
          <p:cNvSpPr>
            <a:spLocks noGrp="1" noChangeAspect="1"/>
          </p:cNvSpPr>
          <p:nvPr>
            <p:ph type="pic" sz="quarter" idx="73"/>
          </p:nvPr>
        </p:nvSpPr>
        <p:spPr>
          <a:xfrm>
            <a:off x="3952994" y="3958032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/>
          </a:p>
        </p:txBody>
      </p:sp>
      <p:sp>
        <p:nvSpPr>
          <p:cNvPr id="117" name="Text Placeholder 7">
            <a:extLst>
              <a:ext uri="{FF2B5EF4-FFF2-40B4-BE49-F238E27FC236}">
                <a16:creationId xmlns:a16="http://schemas.microsoft.com/office/drawing/2014/main" id="{1ED45EDC-2283-33ED-58C1-D1F5A6B02694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3597394" y="5504382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118" name="Text Placeholder 7">
            <a:extLst>
              <a:ext uri="{FF2B5EF4-FFF2-40B4-BE49-F238E27FC236}">
                <a16:creationId xmlns:a16="http://schemas.microsoft.com/office/drawing/2014/main" id="{A0B740CA-496A-5CDF-09B9-7BFEDC39E8A6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3597394" y="5855784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19" name="Picture Placeholder 8">
            <a:extLst>
              <a:ext uri="{FF2B5EF4-FFF2-40B4-BE49-F238E27FC236}">
                <a16:creationId xmlns:a16="http://schemas.microsoft.com/office/drawing/2014/main" id="{59C7D188-7ECA-0B96-BD35-9C34FEF8294A}"/>
              </a:ext>
            </a:extLst>
          </p:cNvPr>
          <p:cNvSpPr>
            <a:spLocks noGrp="1" noChangeAspect="1"/>
          </p:cNvSpPr>
          <p:nvPr>
            <p:ph type="pic" sz="quarter" idx="76"/>
          </p:nvPr>
        </p:nvSpPr>
        <p:spPr>
          <a:xfrm>
            <a:off x="1185731" y="3958032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/>
          </a:p>
        </p:txBody>
      </p:sp>
      <p:sp>
        <p:nvSpPr>
          <p:cNvPr id="120" name="Text Placeholder 7">
            <a:extLst>
              <a:ext uri="{FF2B5EF4-FFF2-40B4-BE49-F238E27FC236}">
                <a16:creationId xmlns:a16="http://schemas.microsoft.com/office/drawing/2014/main" id="{879342CD-F3CA-BE5E-836D-FC366DF81CAE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830131" y="5504382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121" name="Text Placeholder 7">
            <a:extLst>
              <a:ext uri="{FF2B5EF4-FFF2-40B4-BE49-F238E27FC236}">
                <a16:creationId xmlns:a16="http://schemas.microsoft.com/office/drawing/2014/main" id="{17009E2B-595F-4DCC-C41A-F691D8690238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830131" y="5855784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30" name="Slide Number Placeholder 2">
            <a:extLst>
              <a:ext uri="{FF2B5EF4-FFF2-40B4-BE49-F238E27FC236}">
                <a16:creationId xmlns:a16="http://schemas.microsoft.com/office/drawing/2014/main" id="{41DA229E-3A26-C869-7423-DDA61DDFDD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Castrol Logo">
            <a:extLst>
              <a:ext uri="{FF2B5EF4-FFF2-40B4-BE49-F238E27FC236}">
                <a16:creationId xmlns:a16="http://schemas.microsoft.com/office/drawing/2014/main" id="{EED215C3-11EA-E307-C302-C8ADD5D8E6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834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890">
          <p15:clr>
            <a:srgbClr val="FBAE40"/>
          </p15:clr>
        </p15:guide>
        <p15:guide id="6" orient="horz" pos="247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hway_1_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THWAY">
            <a:extLst>
              <a:ext uri="{FF2B5EF4-FFF2-40B4-BE49-F238E27FC236}">
                <a16:creationId xmlns:a16="http://schemas.microsoft.com/office/drawing/2014/main" id="{FF905B38-C9AE-9D92-2A46-96B5A884C3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2">
            <a:extLst>
              <a:ext uri="{FF2B5EF4-FFF2-40B4-BE49-F238E27FC236}">
                <a16:creationId xmlns:a16="http://schemas.microsoft.com/office/drawing/2014/main" id="{3723A9D7-6DB0-6F05-CF6E-B1C2230253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5374449" cy="465648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21" name="H1">
            <a:extLst>
              <a:ext uri="{FF2B5EF4-FFF2-40B4-BE49-F238E27FC236}">
                <a16:creationId xmlns:a16="http://schemas.microsoft.com/office/drawing/2014/main" id="{015DD8EE-5953-DE88-42A6-4FD94052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5374449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E7EBAD1F-C7AE-30C3-77B0-B7782A0D06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Castrol Logo">
            <a:extLst>
              <a:ext uri="{FF2B5EF4-FFF2-40B4-BE49-F238E27FC236}">
                <a16:creationId xmlns:a16="http://schemas.microsoft.com/office/drawing/2014/main" id="{ECFB055A-E921-6CB9-2675-F26946FB8E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  <p:sp>
        <p:nvSpPr>
          <p:cNvPr id="23" name="PICTURE PLACEHOLDER">
            <a:extLst>
              <a:ext uri="{FF2B5EF4-FFF2-40B4-BE49-F238E27FC236}">
                <a16:creationId xmlns:a16="http://schemas.microsoft.com/office/drawing/2014/main" id="{C17462D0-1DC0-60C7-5817-0DD52AC608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695502" y="-7938"/>
            <a:ext cx="5496500" cy="2775523"/>
          </a:xfrm>
          <a:custGeom>
            <a:avLst/>
            <a:gdLst>
              <a:gd name="connsiteX0" fmla="*/ 744857 w 5496500"/>
              <a:gd name="connsiteY0" fmla="*/ 0 h 2775523"/>
              <a:gd name="connsiteX1" fmla="*/ 5496500 w 5496500"/>
              <a:gd name="connsiteY1" fmla="*/ 0 h 2775523"/>
              <a:gd name="connsiteX2" fmla="*/ 5496500 w 5496500"/>
              <a:gd name="connsiteY2" fmla="*/ 2775523 h 2775523"/>
              <a:gd name="connsiteX3" fmla="*/ 218314 w 5496500"/>
              <a:gd name="connsiteY3" fmla="*/ 2775523 h 2775523"/>
              <a:gd name="connsiteX4" fmla="*/ 7952 w 5496500"/>
              <a:gd name="connsiteY4" fmla="*/ 2489321 h 2775523"/>
              <a:gd name="connsiteX5" fmla="*/ 744857 w 5496500"/>
              <a:gd name="connsiteY5" fmla="*/ 0 h 2775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96500" h="2775523">
                <a:moveTo>
                  <a:pt x="744857" y="0"/>
                </a:moveTo>
                <a:lnTo>
                  <a:pt x="5496500" y="0"/>
                </a:lnTo>
                <a:cubicBezTo>
                  <a:pt x="5496500" y="0"/>
                  <a:pt x="5496500" y="0"/>
                  <a:pt x="5496500" y="2775523"/>
                </a:cubicBezTo>
                <a:cubicBezTo>
                  <a:pt x="3306180" y="2775523"/>
                  <a:pt x="218314" y="2775523"/>
                  <a:pt x="218314" y="2775523"/>
                </a:cubicBezTo>
                <a:cubicBezTo>
                  <a:pt x="74248" y="2766619"/>
                  <a:pt x="-30296" y="2631787"/>
                  <a:pt x="7952" y="2489321"/>
                </a:cubicBezTo>
                <a:cubicBezTo>
                  <a:pt x="160943" y="1935998"/>
                  <a:pt x="486048" y="867510"/>
                  <a:pt x="74485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180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4BDCA8B-DB04-16D4-D4F7-F86A4D917C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0863" y="2670047"/>
            <a:ext cx="5374449" cy="354681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 marL="0" indent="-180975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lang="en-GB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-180975">
              <a:tabLst/>
              <a:defRPr sz="1400"/>
            </a:lvl3pPr>
            <a:lvl4pPr marL="470535" indent="-285750">
              <a:tabLst/>
              <a:defRPr sz="14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marL="36576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Third level</a:t>
            </a:r>
          </a:p>
          <a:p>
            <a:pPr marL="54864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68111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59">
          <p15:clr>
            <a:srgbClr val="FBAE40"/>
          </p15:clr>
        </p15:guide>
        <p15:guide id="8" orient="horz" pos="1094">
          <p15:clr>
            <a:srgbClr val="FBAE40"/>
          </p15:clr>
        </p15:guide>
        <p15:guide id="9" pos="3659">
          <p15:clr>
            <a:srgbClr val="FBAE40"/>
          </p15:clr>
        </p15:guide>
        <p15:guide id="10" pos="4021">
          <p15:clr>
            <a:srgbClr val="FBAE40"/>
          </p15:clr>
        </p15:guide>
        <p15:guide id="11" pos="515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hway_1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THWAY">
            <a:extLst>
              <a:ext uri="{FF2B5EF4-FFF2-40B4-BE49-F238E27FC236}">
                <a16:creationId xmlns:a16="http://schemas.microsoft.com/office/drawing/2014/main" id="{FF905B38-C9AE-9D92-2A46-96B5A884C3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2">
            <a:extLst>
              <a:ext uri="{FF2B5EF4-FFF2-40B4-BE49-F238E27FC236}">
                <a16:creationId xmlns:a16="http://schemas.microsoft.com/office/drawing/2014/main" id="{3723A9D7-6DB0-6F05-CF6E-B1C2230253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5374449" cy="465648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21" name="H1">
            <a:extLst>
              <a:ext uri="{FF2B5EF4-FFF2-40B4-BE49-F238E27FC236}">
                <a16:creationId xmlns:a16="http://schemas.microsoft.com/office/drawing/2014/main" id="{015DD8EE-5953-DE88-42A6-4FD94052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5374449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E7EBAD1F-C7AE-30C3-77B0-B7782A0D06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Castrol Logo">
            <a:extLst>
              <a:ext uri="{FF2B5EF4-FFF2-40B4-BE49-F238E27FC236}">
                <a16:creationId xmlns:a16="http://schemas.microsoft.com/office/drawing/2014/main" id="{ECFB055A-E921-6CB9-2675-F26946FB8E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  <p:sp>
        <p:nvSpPr>
          <p:cNvPr id="23" name="PICTURE PLACEHOLDER">
            <a:extLst>
              <a:ext uri="{FF2B5EF4-FFF2-40B4-BE49-F238E27FC236}">
                <a16:creationId xmlns:a16="http://schemas.microsoft.com/office/drawing/2014/main" id="{C17462D0-1DC0-60C7-5817-0DD52AC608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695502" y="-7938"/>
            <a:ext cx="5496500" cy="2775523"/>
          </a:xfrm>
          <a:custGeom>
            <a:avLst/>
            <a:gdLst>
              <a:gd name="connsiteX0" fmla="*/ 744857 w 5496500"/>
              <a:gd name="connsiteY0" fmla="*/ 0 h 2775523"/>
              <a:gd name="connsiteX1" fmla="*/ 5496500 w 5496500"/>
              <a:gd name="connsiteY1" fmla="*/ 0 h 2775523"/>
              <a:gd name="connsiteX2" fmla="*/ 5496500 w 5496500"/>
              <a:gd name="connsiteY2" fmla="*/ 2775523 h 2775523"/>
              <a:gd name="connsiteX3" fmla="*/ 218314 w 5496500"/>
              <a:gd name="connsiteY3" fmla="*/ 2775523 h 2775523"/>
              <a:gd name="connsiteX4" fmla="*/ 7952 w 5496500"/>
              <a:gd name="connsiteY4" fmla="*/ 2489321 h 2775523"/>
              <a:gd name="connsiteX5" fmla="*/ 744857 w 5496500"/>
              <a:gd name="connsiteY5" fmla="*/ 0 h 2775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96500" h="2775523">
                <a:moveTo>
                  <a:pt x="744857" y="0"/>
                </a:moveTo>
                <a:lnTo>
                  <a:pt x="5496500" y="0"/>
                </a:lnTo>
                <a:cubicBezTo>
                  <a:pt x="5496500" y="0"/>
                  <a:pt x="5496500" y="0"/>
                  <a:pt x="5496500" y="2775523"/>
                </a:cubicBezTo>
                <a:cubicBezTo>
                  <a:pt x="3306180" y="2775523"/>
                  <a:pt x="218314" y="2775523"/>
                  <a:pt x="218314" y="2775523"/>
                </a:cubicBezTo>
                <a:cubicBezTo>
                  <a:pt x="74248" y="2766619"/>
                  <a:pt x="-30296" y="2631787"/>
                  <a:pt x="7952" y="2489321"/>
                </a:cubicBezTo>
                <a:cubicBezTo>
                  <a:pt x="160943" y="1935998"/>
                  <a:pt x="486048" y="867510"/>
                  <a:pt x="74485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180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4BDCA8B-DB04-16D4-D4F7-F86A4D917C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0863" y="2670047"/>
            <a:ext cx="5374449" cy="354681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 marL="104775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tabLst/>
              <a:defRPr lang="en-GB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70535" indent="-285750">
              <a:tabLst/>
              <a:defRPr sz="1400"/>
            </a:lvl3pPr>
            <a:lvl4pPr marL="653415" indent="-285750">
              <a:tabLst/>
              <a:defRPr sz="14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marL="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Second level</a:t>
            </a:r>
          </a:p>
          <a:p>
            <a:pPr marL="36576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Third level</a:t>
            </a:r>
          </a:p>
          <a:p>
            <a:pPr marL="54864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28550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59">
          <p15:clr>
            <a:srgbClr val="FBAE40"/>
          </p15:clr>
        </p15:guide>
        <p15:guide id="8" orient="horz" pos="1094">
          <p15:clr>
            <a:srgbClr val="FBAE40"/>
          </p15:clr>
        </p15:guide>
        <p15:guide id="9" pos="3659">
          <p15:clr>
            <a:srgbClr val="FBAE40"/>
          </p15:clr>
        </p15:guide>
        <p15:guide id="10" pos="4021">
          <p15:clr>
            <a:srgbClr val="FBAE40"/>
          </p15:clr>
        </p15:guide>
        <p15:guide id="11" pos="515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hway_2_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THWAY">
            <a:extLst>
              <a:ext uri="{FF2B5EF4-FFF2-40B4-BE49-F238E27FC236}">
                <a16:creationId xmlns:a16="http://schemas.microsoft.com/office/drawing/2014/main" id="{FF905B38-C9AE-9D92-2A46-96B5A884C3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5C52A69-CA7D-FE88-D56E-4BEB700B83A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744255" y="0"/>
            <a:ext cx="5446466" cy="5008078"/>
          </a:xfrm>
          <a:custGeom>
            <a:avLst/>
            <a:gdLst>
              <a:gd name="connsiteX0" fmla="*/ 1186304 w 5446466"/>
              <a:gd name="connsiteY0" fmla="*/ 0 h 5008078"/>
              <a:gd name="connsiteX1" fmla="*/ 5446466 w 5446466"/>
              <a:gd name="connsiteY1" fmla="*/ 0 h 5008078"/>
              <a:gd name="connsiteX2" fmla="*/ 5446466 w 5446466"/>
              <a:gd name="connsiteY2" fmla="*/ 5008078 h 5008078"/>
              <a:gd name="connsiteX3" fmla="*/ 170823 w 5446466"/>
              <a:gd name="connsiteY3" fmla="*/ 3966275 h 5008078"/>
              <a:gd name="connsiteX4" fmla="*/ 9676 w 5446466"/>
              <a:gd name="connsiteY4" fmla="*/ 3674468 h 5008078"/>
              <a:gd name="connsiteX5" fmla="*/ 1186304 w 5446466"/>
              <a:gd name="connsiteY5" fmla="*/ 0 h 5008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46466" h="5008078">
                <a:moveTo>
                  <a:pt x="1186304" y="0"/>
                </a:moveTo>
                <a:lnTo>
                  <a:pt x="5446466" y="0"/>
                </a:lnTo>
                <a:lnTo>
                  <a:pt x="5446466" y="5008078"/>
                </a:lnTo>
                <a:cubicBezTo>
                  <a:pt x="3788955" y="4682994"/>
                  <a:pt x="170823" y="3966275"/>
                  <a:pt x="170823" y="3966275"/>
                </a:cubicBezTo>
                <a:cubicBezTo>
                  <a:pt x="45486" y="3930439"/>
                  <a:pt x="-27413" y="3799893"/>
                  <a:pt x="9676" y="3674468"/>
                </a:cubicBezTo>
                <a:cubicBezTo>
                  <a:pt x="230933" y="2920632"/>
                  <a:pt x="867847" y="1008527"/>
                  <a:pt x="118630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180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87F7DA47-E48B-3342-5F55-2C6651F1E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Castrol Logo">
            <a:extLst>
              <a:ext uri="{FF2B5EF4-FFF2-40B4-BE49-F238E27FC236}">
                <a16:creationId xmlns:a16="http://schemas.microsoft.com/office/drawing/2014/main" id="{8BE1592B-A78B-412F-D981-3BEE639B91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  <p:sp>
        <p:nvSpPr>
          <p:cNvPr id="7" name="H2">
            <a:extLst>
              <a:ext uri="{FF2B5EF4-FFF2-40B4-BE49-F238E27FC236}">
                <a16:creationId xmlns:a16="http://schemas.microsoft.com/office/drawing/2014/main" id="{E661BC35-91CB-70C2-72E2-8D569C5537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5374449" cy="465648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8" name="H1">
            <a:extLst>
              <a:ext uri="{FF2B5EF4-FFF2-40B4-BE49-F238E27FC236}">
                <a16:creationId xmlns:a16="http://schemas.microsoft.com/office/drawing/2014/main" id="{27993320-03D0-DC69-4441-69FC1AF928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5374449" cy="57044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85D6BD1-F066-A93C-016F-AE3D05C0D96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50863" y="2670047"/>
            <a:ext cx="5376672" cy="35478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182880" indent="-18288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365760" indent="-18288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548640" indent="-18288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04804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59">
          <p15:clr>
            <a:srgbClr val="FBAE40"/>
          </p15:clr>
        </p15:guide>
        <p15:guide id="8" orient="horz" pos="1094">
          <p15:clr>
            <a:srgbClr val="FBAE40"/>
          </p15:clr>
        </p15:guide>
        <p15:guide id="9" pos="3659">
          <p15:clr>
            <a:srgbClr val="FBAE40"/>
          </p15:clr>
        </p15:guide>
        <p15:guide id="10" pos="4021">
          <p15:clr>
            <a:srgbClr val="FBAE40"/>
          </p15:clr>
        </p15:guide>
        <p15:guide id="11" pos="515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hway_3_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THWAY">
            <a:extLst>
              <a:ext uri="{FF2B5EF4-FFF2-40B4-BE49-F238E27FC236}">
                <a16:creationId xmlns:a16="http://schemas.microsoft.com/office/drawing/2014/main" id="{FF905B38-C9AE-9D92-2A46-96B5A884C3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8928100" cy="6858000"/>
          </a:xfrm>
          <a:prstGeom prst="rect">
            <a:avLst/>
          </a:prstGeom>
        </p:spPr>
      </p:pic>
      <p:sp>
        <p:nvSpPr>
          <p:cNvPr id="4" name="H2">
            <a:extLst>
              <a:ext uri="{FF2B5EF4-FFF2-40B4-BE49-F238E27FC236}">
                <a16:creationId xmlns:a16="http://schemas.microsoft.com/office/drawing/2014/main" id="{3723A9D7-6DB0-6F05-CF6E-B1C2230253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5374449" cy="465648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21" name="H1">
            <a:extLst>
              <a:ext uri="{FF2B5EF4-FFF2-40B4-BE49-F238E27FC236}">
                <a16:creationId xmlns:a16="http://schemas.microsoft.com/office/drawing/2014/main" id="{015DD8EE-5953-DE88-42A6-4FD94052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5374449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4BDCA8B-DB04-16D4-D4F7-F86A4D917C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0863" y="2670047"/>
            <a:ext cx="5374449" cy="354681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 marL="104775" indent="-285750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lang="en-GB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70535" indent="-285750">
              <a:tabLst/>
              <a:defRPr sz="1400"/>
            </a:lvl3pPr>
            <a:lvl4pPr marL="653415" indent="-285750">
              <a:tabLst/>
              <a:defRPr sz="14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marL="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Second level</a:t>
            </a:r>
          </a:p>
          <a:p>
            <a:pPr marL="36576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Third level</a:t>
            </a:r>
          </a:p>
          <a:p>
            <a:pPr marL="54864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Fourth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E772593-C3A4-5BDA-3B03-DDFEE202D38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892012" y="-1"/>
            <a:ext cx="5299988" cy="6858001"/>
          </a:xfrm>
          <a:custGeom>
            <a:avLst/>
            <a:gdLst>
              <a:gd name="connsiteX0" fmla="*/ 1794038 w 5299988"/>
              <a:gd name="connsiteY0" fmla="*/ 0 h 6858001"/>
              <a:gd name="connsiteX1" fmla="*/ 5299988 w 5299988"/>
              <a:gd name="connsiteY1" fmla="*/ 0 h 6858001"/>
              <a:gd name="connsiteX2" fmla="*/ 5299988 w 5299988"/>
              <a:gd name="connsiteY2" fmla="*/ 6858001 h 6858001"/>
              <a:gd name="connsiteX3" fmla="*/ 2036221 w 5299988"/>
              <a:gd name="connsiteY3" fmla="*/ 6858001 h 6858001"/>
              <a:gd name="connsiteX4" fmla="*/ 164690 w 5299988"/>
              <a:gd name="connsiteY4" fmla="*/ 3595371 h 6858001"/>
              <a:gd name="connsiteX5" fmla="*/ 58181 w 5299988"/>
              <a:gd name="connsiteY5" fmla="*/ 2919730 h 6858001"/>
              <a:gd name="connsiteX6" fmla="*/ 1794038 w 5299988"/>
              <a:gd name="connsiteY6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99988" h="6858001">
                <a:moveTo>
                  <a:pt x="1794038" y="0"/>
                </a:moveTo>
                <a:lnTo>
                  <a:pt x="5299988" y="0"/>
                </a:lnTo>
                <a:lnTo>
                  <a:pt x="5299988" y="6858001"/>
                </a:lnTo>
                <a:lnTo>
                  <a:pt x="2036221" y="6858001"/>
                </a:lnTo>
                <a:lnTo>
                  <a:pt x="164690" y="3595371"/>
                </a:lnTo>
                <a:cubicBezTo>
                  <a:pt x="75932" y="3460751"/>
                  <a:pt x="-87637" y="3144521"/>
                  <a:pt x="58181" y="2919730"/>
                </a:cubicBezTo>
                <a:cubicBezTo>
                  <a:pt x="167226" y="2754630"/>
                  <a:pt x="1239933" y="939800"/>
                  <a:pt x="179403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180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508E805B-878B-CF0A-B20F-53A93D8ADF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98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59">
          <p15:clr>
            <a:srgbClr val="FBAE40"/>
          </p15:clr>
        </p15:guide>
        <p15:guide id="8" orient="horz" pos="1094">
          <p15:clr>
            <a:srgbClr val="FBAE40"/>
          </p15:clr>
        </p15:guide>
        <p15:guide id="9" pos="3659">
          <p15:clr>
            <a:srgbClr val="FBAE40"/>
          </p15:clr>
        </p15:guide>
        <p15:guide id="10" pos="4021">
          <p15:clr>
            <a:srgbClr val="FBAE40"/>
          </p15:clr>
        </p15:guide>
        <p15:guide id="11" pos="515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v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36BB4283-4FF3-20DC-5142-2C1B224FC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578" t="9391" r="5203" b="939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CCE5C-24D4-7611-27A6-727B994AEB0C}"/>
              </a:ext>
            </a:extLst>
          </p:cNvPr>
          <p:cNvSpPr txBox="1"/>
          <p:nvPr userDrawn="1"/>
        </p:nvSpPr>
        <p:spPr>
          <a:xfrm>
            <a:off x="-4441371" y="38317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39C4CB6-E3A4-35D3-A21E-A42C19488C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75778" y="3429000"/>
            <a:ext cx="7181091" cy="865331"/>
          </a:xfrm>
          <a:prstGeom prst="rect">
            <a:avLst/>
          </a:prstGeom>
        </p:spPr>
        <p:txBody>
          <a:bodyPr lIns="7200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dd / mm / </a:t>
            </a:r>
            <a:r>
              <a:rPr lang="en-US" err="1"/>
              <a:t>yyyy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BB44D81-CE02-A3F2-1C80-42480875BE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75777" y="737596"/>
            <a:ext cx="7181092" cy="2691404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3BFB26-BB80-5FC9-E51E-C9CD51EF80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1364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hway_3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THWAY">
            <a:extLst>
              <a:ext uri="{FF2B5EF4-FFF2-40B4-BE49-F238E27FC236}">
                <a16:creationId xmlns:a16="http://schemas.microsoft.com/office/drawing/2014/main" id="{FF905B38-C9AE-9D92-2A46-96B5A884C3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8928100" cy="6858000"/>
          </a:xfrm>
          <a:prstGeom prst="rect">
            <a:avLst/>
          </a:prstGeom>
        </p:spPr>
      </p:pic>
      <p:sp>
        <p:nvSpPr>
          <p:cNvPr id="4" name="H2">
            <a:extLst>
              <a:ext uri="{FF2B5EF4-FFF2-40B4-BE49-F238E27FC236}">
                <a16:creationId xmlns:a16="http://schemas.microsoft.com/office/drawing/2014/main" id="{3723A9D7-6DB0-6F05-CF6E-B1C2230253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5374449" cy="465648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21" name="H1">
            <a:extLst>
              <a:ext uri="{FF2B5EF4-FFF2-40B4-BE49-F238E27FC236}">
                <a16:creationId xmlns:a16="http://schemas.microsoft.com/office/drawing/2014/main" id="{015DD8EE-5953-DE88-42A6-4FD94052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5374449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4BDCA8B-DB04-16D4-D4F7-F86A4D917C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0863" y="2670047"/>
            <a:ext cx="5374449" cy="354681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 marL="104775" indent="-285750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lang="en-GB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70535" indent="-285750">
              <a:tabLst/>
              <a:defRPr sz="1400"/>
            </a:lvl3pPr>
            <a:lvl4pPr marL="653415" indent="-285750">
              <a:tabLst/>
              <a:defRPr sz="14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marL="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Second level</a:t>
            </a:r>
          </a:p>
          <a:p>
            <a:pPr marL="36576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Third level</a:t>
            </a:r>
          </a:p>
          <a:p>
            <a:pPr marL="54864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Fourth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E772593-C3A4-5BDA-3B03-DDFEE202D38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892012" y="-1"/>
            <a:ext cx="5299988" cy="6858001"/>
          </a:xfrm>
          <a:custGeom>
            <a:avLst/>
            <a:gdLst>
              <a:gd name="connsiteX0" fmla="*/ 1794038 w 5299988"/>
              <a:gd name="connsiteY0" fmla="*/ 0 h 6858001"/>
              <a:gd name="connsiteX1" fmla="*/ 5299988 w 5299988"/>
              <a:gd name="connsiteY1" fmla="*/ 0 h 6858001"/>
              <a:gd name="connsiteX2" fmla="*/ 5299988 w 5299988"/>
              <a:gd name="connsiteY2" fmla="*/ 6858001 h 6858001"/>
              <a:gd name="connsiteX3" fmla="*/ 2036221 w 5299988"/>
              <a:gd name="connsiteY3" fmla="*/ 6858001 h 6858001"/>
              <a:gd name="connsiteX4" fmla="*/ 164690 w 5299988"/>
              <a:gd name="connsiteY4" fmla="*/ 3595371 h 6858001"/>
              <a:gd name="connsiteX5" fmla="*/ 58181 w 5299988"/>
              <a:gd name="connsiteY5" fmla="*/ 2919730 h 6858001"/>
              <a:gd name="connsiteX6" fmla="*/ 1794038 w 5299988"/>
              <a:gd name="connsiteY6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99988" h="6858001">
                <a:moveTo>
                  <a:pt x="1794038" y="0"/>
                </a:moveTo>
                <a:lnTo>
                  <a:pt x="5299988" y="0"/>
                </a:lnTo>
                <a:lnTo>
                  <a:pt x="5299988" y="6858001"/>
                </a:lnTo>
                <a:lnTo>
                  <a:pt x="2036221" y="6858001"/>
                </a:lnTo>
                <a:lnTo>
                  <a:pt x="164690" y="3595371"/>
                </a:lnTo>
                <a:cubicBezTo>
                  <a:pt x="75932" y="3460751"/>
                  <a:pt x="-87637" y="3144521"/>
                  <a:pt x="58181" y="2919730"/>
                </a:cubicBezTo>
                <a:cubicBezTo>
                  <a:pt x="167226" y="2754630"/>
                  <a:pt x="1239933" y="939800"/>
                  <a:pt x="179403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180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B57B3E1E-D544-03CC-1B22-61B97DDB42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986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59">
          <p15:clr>
            <a:srgbClr val="FBAE40"/>
          </p15:clr>
        </p15:guide>
        <p15:guide id="8" orient="horz" pos="1094">
          <p15:clr>
            <a:srgbClr val="FBAE40"/>
          </p15:clr>
        </p15:guide>
        <p15:guide id="9" pos="3659">
          <p15:clr>
            <a:srgbClr val="FBAE40"/>
          </p15:clr>
        </p15:guide>
        <p15:guide id="10" pos="4021">
          <p15:clr>
            <a:srgbClr val="FBAE40"/>
          </p15:clr>
        </p15:guide>
        <p15:guide id="11" pos="515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hway_4_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THWAY">
            <a:extLst>
              <a:ext uri="{FF2B5EF4-FFF2-40B4-BE49-F238E27FC236}">
                <a16:creationId xmlns:a16="http://schemas.microsoft.com/office/drawing/2014/main" id="{FF905B38-C9AE-9D92-2A46-96B5A884C3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9626601" cy="685800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774DA87-861B-1FCF-6087-773F7228E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636933" y="0"/>
            <a:ext cx="4552529" cy="6858000"/>
          </a:xfrm>
          <a:custGeom>
            <a:avLst/>
            <a:gdLst>
              <a:gd name="connsiteX0" fmla="*/ 1989511 w 4552529"/>
              <a:gd name="connsiteY0" fmla="*/ 0 h 6858000"/>
              <a:gd name="connsiteX1" fmla="*/ 4552529 w 4552529"/>
              <a:gd name="connsiteY1" fmla="*/ 0 h 6858000"/>
              <a:gd name="connsiteX2" fmla="*/ 4552529 w 4552529"/>
              <a:gd name="connsiteY2" fmla="*/ 6858000 h 6858000"/>
              <a:gd name="connsiteX3" fmla="*/ 0 w 4552529"/>
              <a:gd name="connsiteY3" fmla="*/ 6858000 h 6858000"/>
              <a:gd name="connsiteX4" fmla="*/ 1269 w 4552529"/>
              <a:gd name="connsiteY4" fmla="*/ 2623820 h 6858000"/>
              <a:gd name="connsiteX5" fmla="*/ 158603 w 4552529"/>
              <a:gd name="connsiteY5" fmla="*/ 21894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2529" h="6858000">
                <a:moveTo>
                  <a:pt x="1989511" y="0"/>
                </a:moveTo>
                <a:lnTo>
                  <a:pt x="4552529" y="0"/>
                </a:lnTo>
                <a:lnTo>
                  <a:pt x="4552529" y="6858000"/>
                </a:lnTo>
                <a:lnTo>
                  <a:pt x="0" y="6858000"/>
                </a:lnTo>
                <a:lnTo>
                  <a:pt x="1269" y="2623820"/>
                </a:lnTo>
                <a:cubicBezTo>
                  <a:pt x="1269" y="2465070"/>
                  <a:pt x="57097" y="2311400"/>
                  <a:pt x="158603" y="218948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160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H2">
            <a:extLst>
              <a:ext uri="{FF2B5EF4-FFF2-40B4-BE49-F238E27FC236}">
                <a16:creationId xmlns:a16="http://schemas.microsoft.com/office/drawing/2014/main" id="{3723A9D7-6DB0-6F05-CF6E-B1C2230253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5374449" cy="465648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21" name="H1">
            <a:extLst>
              <a:ext uri="{FF2B5EF4-FFF2-40B4-BE49-F238E27FC236}">
                <a16:creationId xmlns:a16="http://schemas.microsoft.com/office/drawing/2014/main" id="{015DD8EE-5953-DE88-42A6-4FD94052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5374449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4BDCA8B-DB04-16D4-D4F7-F86A4D917C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0863" y="2670047"/>
            <a:ext cx="5374449" cy="354681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 marL="104775" indent="-285750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lang="en-GB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70535" indent="-285750">
              <a:tabLst/>
              <a:defRPr sz="1400"/>
            </a:lvl3pPr>
            <a:lvl4pPr marL="653415" indent="-285750">
              <a:tabLst/>
              <a:defRPr sz="14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marL="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Second level</a:t>
            </a:r>
          </a:p>
          <a:p>
            <a:pPr marL="36576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Third level</a:t>
            </a:r>
          </a:p>
          <a:p>
            <a:pPr marL="54864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Fourth level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AA421AC3-8A34-2C5C-158A-5A17000A0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401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59">
          <p15:clr>
            <a:srgbClr val="FBAE40"/>
          </p15:clr>
        </p15:guide>
        <p15:guide id="8" orient="horz" pos="1094">
          <p15:clr>
            <a:srgbClr val="FBAE40"/>
          </p15:clr>
        </p15:guide>
        <p15:guide id="9" pos="3659">
          <p15:clr>
            <a:srgbClr val="FBAE40"/>
          </p15:clr>
        </p15:guide>
        <p15:guide id="10" pos="4021">
          <p15:clr>
            <a:srgbClr val="FBAE40"/>
          </p15:clr>
        </p15:guide>
        <p15:guide id="11" pos="515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hway_4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THWAY">
            <a:extLst>
              <a:ext uri="{FF2B5EF4-FFF2-40B4-BE49-F238E27FC236}">
                <a16:creationId xmlns:a16="http://schemas.microsoft.com/office/drawing/2014/main" id="{FF905B38-C9AE-9D92-2A46-96B5A884C3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9626600" cy="685800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774DA87-861B-1FCF-6087-773F7228E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639471" y="0"/>
            <a:ext cx="4552529" cy="6858000"/>
          </a:xfrm>
          <a:custGeom>
            <a:avLst/>
            <a:gdLst>
              <a:gd name="connsiteX0" fmla="*/ 1989511 w 4552529"/>
              <a:gd name="connsiteY0" fmla="*/ 0 h 6858000"/>
              <a:gd name="connsiteX1" fmla="*/ 4552529 w 4552529"/>
              <a:gd name="connsiteY1" fmla="*/ 0 h 6858000"/>
              <a:gd name="connsiteX2" fmla="*/ 4552529 w 4552529"/>
              <a:gd name="connsiteY2" fmla="*/ 6858000 h 6858000"/>
              <a:gd name="connsiteX3" fmla="*/ 0 w 4552529"/>
              <a:gd name="connsiteY3" fmla="*/ 6858000 h 6858000"/>
              <a:gd name="connsiteX4" fmla="*/ 1269 w 4552529"/>
              <a:gd name="connsiteY4" fmla="*/ 2623820 h 6858000"/>
              <a:gd name="connsiteX5" fmla="*/ 158603 w 4552529"/>
              <a:gd name="connsiteY5" fmla="*/ 21894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2529" h="6858000">
                <a:moveTo>
                  <a:pt x="1989511" y="0"/>
                </a:moveTo>
                <a:lnTo>
                  <a:pt x="4552529" y="0"/>
                </a:lnTo>
                <a:lnTo>
                  <a:pt x="4552529" y="6858000"/>
                </a:lnTo>
                <a:lnTo>
                  <a:pt x="0" y="6858000"/>
                </a:lnTo>
                <a:lnTo>
                  <a:pt x="1269" y="2623820"/>
                </a:lnTo>
                <a:cubicBezTo>
                  <a:pt x="1269" y="2465070"/>
                  <a:pt x="57097" y="2311400"/>
                  <a:pt x="158603" y="218948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160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H2">
            <a:extLst>
              <a:ext uri="{FF2B5EF4-FFF2-40B4-BE49-F238E27FC236}">
                <a16:creationId xmlns:a16="http://schemas.microsoft.com/office/drawing/2014/main" id="{3723A9D7-6DB0-6F05-CF6E-B1C2230253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5374449" cy="465648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21" name="H1">
            <a:extLst>
              <a:ext uri="{FF2B5EF4-FFF2-40B4-BE49-F238E27FC236}">
                <a16:creationId xmlns:a16="http://schemas.microsoft.com/office/drawing/2014/main" id="{015DD8EE-5953-DE88-42A6-4FD94052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5374449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4BDCA8B-DB04-16D4-D4F7-F86A4D917C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0863" y="2670047"/>
            <a:ext cx="5374449" cy="354681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 marL="104775" indent="-285750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lang="en-GB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70535" indent="-285750">
              <a:tabLst/>
              <a:defRPr sz="1400"/>
            </a:lvl3pPr>
            <a:lvl4pPr marL="653415" indent="-285750">
              <a:tabLst/>
              <a:defRPr sz="14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marL="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Second level</a:t>
            </a:r>
          </a:p>
          <a:p>
            <a:pPr marL="36576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Third level</a:t>
            </a:r>
          </a:p>
          <a:p>
            <a:pPr marL="54864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/>
              <a:t>Fourth level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6DB5EAA3-96CD-F7C3-A245-73369AAD90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746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59">
          <p15:clr>
            <a:srgbClr val="FBAE40"/>
          </p15:clr>
        </p15:guide>
        <p15:guide id="8" orient="horz" pos="1094">
          <p15:clr>
            <a:srgbClr val="FBAE40"/>
          </p15:clr>
        </p15:guide>
        <p15:guide id="9" pos="3659">
          <p15:clr>
            <a:srgbClr val="FBAE40"/>
          </p15:clr>
        </p15:guide>
        <p15:guide id="10" pos="4021">
          <p15:clr>
            <a:srgbClr val="FBAE40"/>
          </p15:clr>
        </p15:guide>
        <p15:guide id="11" pos="515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9E064E7-C21E-9B6B-B143-55489DA381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49238" y="2953550"/>
            <a:ext cx="3426087" cy="28294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bio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15DD8EE-5953-DE88-42A6-4FD94052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584983"/>
            <a:ext cx="11090275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Team bio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F6C90805-A383-E657-FA65-CC7343310347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550862" y="1761168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E121B338-A1E7-698B-D8C3-CD3456134D6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6400112" y="1761168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08BDFD84-3666-F461-094D-5D0AF4BFA8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49238" y="2250745"/>
            <a:ext cx="1514737" cy="290771"/>
          </a:xfrm>
          <a:prstGeom prst="rect">
            <a:avLst/>
          </a:prstGeom>
        </p:spPr>
        <p:txBody>
          <a:bodyPr anchor="b"/>
          <a:lstStyle>
            <a:lvl1pPr algn="l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41DB2A7C-C5AB-1578-5374-3CC00A329EA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49238" y="2602147"/>
            <a:ext cx="1514737" cy="290771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29D870D5-5C1C-D6D9-89D3-E3C41384AF9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15050" y="2953550"/>
            <a:ext cx="3426087" cy="283575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bio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DC307E90-9564-511D-B062-3F2F08E59DB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15051" y="2250745"/>
            <a:ext cx="1514737" cy="290771"/>
          </a:xfrm>
          <a:prstGeom prst="rect">
            <a:avLst/>
          </a:prstGeom>
        </p:spPr>
        <p:txBody>
          <a:bodyPr anchor="b"/>
          <a:lstStyle>
            <a:lvl1pPr algn="l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9D149572-E83C-E8BF-08C8-27711812BDF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15051" y="2602147"/>
            <a:ext cx="1514737" cy="290771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E7EBAD1F-C7AE-30C3-77B0-B7782A0D06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B055A-E921-6CB9-2675-F26946FB8E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95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59">
          <p15:clr>
            <a:srgbClr val="FBAE40"/>
          </p15:clr>
        </p15:guide>
        <p15:guide id="8" orient="horz" pos="1094">
          <p15:clr>
            <a:srgbClr val="FBAE40"/>
          </p15:clr>
        </p15:guide>
        <p15:guide id="9" pos="3659">
          <p15:clr>
            <a:srgbClr val="FBAE40"/>
          </p15:clr>
        </p15:guide>
        <p15:guide id="10" pos="4021">
          <p15:clr>
            <a:srgbClr val="FBAE40"/>
          </p15:clr>
        </p15:guide>
        <p15:guide id="11" pos="515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b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9E064E7-C21E-9B6B-B143-55489DA381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4" y="3429000"/>
            <a:ext cx="3311050" cy="229701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bio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15DD8EE-5953-DE88-42A6-4FD94052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584983"/>
            <a:ext cx="11090275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Team bio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F6C90805-A383-E657-FA65-CC7343310347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550862" y="1761168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E121B338-A1E7-698B-D8C3-CD3456134D6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420499" y="1761168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A78E7DDB-016F-478F-EC0C-758444EA7995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8330762" y="1761168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08BDFD84-3666-F461-094D-5D0AF4BFA8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49238" y="2250745"/>
            <a:ext cx="1514737" cy="290771"/>
          </a:xfrm>
          <a:prstGeom prst="rect">
            <a:avLst/>
          </a:prstGeom>
        </p:spPr>
        <p:txBody>
          <a:bodyPr anchor="b"/>
          <a:lstStyle>
            <a:lvl1pPr algn="l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41DB2A7C-C5AB-1578-5374-3CC00A329EA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49238" y="2602147"/>
            <a:ext cx="1514737" cy="290771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29D870D5-5C1C-D6D9-89D3-E3C41384AF9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03725" y="3436524"/>
            <a:ext cx="3348038" cy="229701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bio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5428689B-0A38-9B72-E3B2-39487D7BF6E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35296" y="3429000"/>
            <a:ext cx="3311050" cy="229701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bio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DC307E90-9564-511D-B062-3F2F08E59DB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35438" y="2250745"/>
            <a:ext cx="1514737" cy="290771"/>
          </a:xfrm>
          <a:prstGeom prst="rect">
            <a:avLst/>
          </a:prstGeom>
        </p:spPr>
        <p:txBody>
          <a:bodyPr anchor="b"/>
          <a:lstStyle>
            <a:lvl1pPr algn="l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9D149572-E83C-E8BF-08C8-27711812BDF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35438" y="2602147"/>
            <a:ext cx="1514737" cy="290771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B143568E-F26B-9CC8-46E4-96454F72071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145701" y="2250745"/>
            <a:ext cx="1514737" cy="290771"/>
          </a:xfrm>
          <a:prstGeom prst="rect">
            <a:avLst/>
          </a:prstGeom>
        </p:spPr>
        <p:txBody>
          <a:bodyPr anchor="b"/>
          <a:lstStyle>
            <a:lvl1pPr algn="l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3E3394FE-D84F-C1F8-1036-15D14548B76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145701" y="2602147"/>
            <a:ext cx="1514737" cy="290771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52BD00BD-1FDC-EDCF-BB4D-8A46BC5A48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5FB4361-00A0-159F-F91F-9E3EBB5BBC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25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  <p15:guide id="2" pos="2774">
          <p15:clr>
            <a:srgbClr val="FBAE40"/>
          </p15:clr>
        </p15:guide>
        <p15:guide id="3" pos="4883">
          <p15:clr>
            <a:srgbClr val="FBAE40"/>
          </p15:clr>
        </p15:guide>
        <p15:guide id="4" pos="5246">
          <p15:clr>
            <a:srgbClr val="FBAE40"/>
          </p15:clr>
        </p15:guide>
        <p15:guide id="8" orient="horz" pos="109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51503-89C6-2E97-674E-1A675A95B1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AC14944C-5A31-063C-B715-F47AB27413B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50864" y="1761169"/>
            <a:ext cx="5257800" cy="3972366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BC540D80-DD1F-E08D-BAD3-937E23B718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11090275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B814CED-49D0-7FFE-B025-4F77858B35C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398211" y="1761169"/>
            <a:ext cx="5257800" cy="3972366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7EDB417A-2F33-4A30-3BAE-81EA18A28A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3DA24A-97E3-F2B0-65AA-602D93A3B6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289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402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3DA65B1-EF29-3E70-5E02-1F3353AC7B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584983"/>
            <a:ext cx="11090275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0ED5CD99-5706-CD8E-F5F1-15F0B1E8235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50864" y="1761167"/>
            <a:ext cx="3313111" cy="3922941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B8B5FD8-4538-9831-A8FB-C7B54ADE6FD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329866" y="1761167"/>
            <a:ext cx="3313111" cy="3922941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B03FC4D6-3FE4-1F85-DAFD-26C50044EED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438652" y="1761167"/>
            <a:ext cx="3313111" cy="3922941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D6C7C50-F025-2036-B1E9-99F90843C6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11090275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E5176043-9041-82DC-D879-546331F80F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D31902-81A8-5655-E240-A3B3D01323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71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  <p15:guide id="2" pos="2797">
          <p15:clr>
            <a:srgbClr val="FBAE40"/>
          </p15:clr>
        </p15:guide>
        <p15:guide id="3" pos="4883">
          <p15:clr>
            <a:srgbClr val="FBAE40"/>
          </p15:clr>
        </p15:guide>
        <p15:guide id="4" pos="524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3E2FC-0606-5225-248A-15EB835C08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Heading</a:t>
            </a:r>
            <a:endParaRPr lang="en-US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1884E5F-CBCE-40C9-97A7-92A91ADFF2F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50863" y="1761169"/>
            <a:ext cx="11082337" cy="3922939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7C7ECCD7-8162-B415-F3E0-FEEDD93982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11090275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C0B67946-66DD-D8A7-DAEC-F9E4B5C030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639D61-55EA-729C-383C-46018C6970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4953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892E57-7587-E3B5-8C79-A6931E75C8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04FB1D-6953-082B-EE97-5FDE39286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584983"/>
            <a:ext cx="4968875" cy="11686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C9E20668-FC35-DB0B-CBEF-462869834AF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71674" y="2328438"/>
            <a:ext cx="4948064" cy="3980287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096345A-7894-03CF-7C7B-5232D32F58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1269" y="1763729"/>
            <a:ext cx="4968874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B7D3450C-30F2-5E4B-EBA0-C5A161630F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1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1 Col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892E57-7587-E3B5-8C79-A6931E75C8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04FB1D-6953-082B-EE97-5FDE39286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3074" y="584983"/>
            <a:ext cx="4948064" cy="11686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9FBFAC0B-5238-3108-3661-4C3BCB8A088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93074" y="2328439"/>
            <a:ext cx="4948064" cy="3256816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EDCDAEF-65B8-93B4-4EB4-AD0A79FC94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93074" y="1763729"/>
            <a:ext cx="4948064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783FA00A-95D4-9924-5312-C694A1EB4C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6C94F8B-453A-B0CE-AB57-71650F6FA6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275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0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v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een screen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E15B28CA-FD61-C41A-0CD3-5C0B5E8CAB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00" t="4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CCE5C-24D4-7611-27A6-727B994AEB0C}"/>
              </a:ext>
            </a:extLst>
          </p:cNvPr>
          <p:cNvSpPr txBox="1"/>
          <p:nvPr userDrawn="1"/>
        </p:nvSpPr>
        <p:spPr>
          <a:xfrm>
            <a:off x="-4441371" y="38317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39C4CB6-E3A4-35D3-A21E-A42C19488C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19451" y="3622966"/>
            <a:ext cx="8556913" cy="865331"/>
          </a:xfrm>
          <a:prstGeom prst="rect">
            <a:avLst/>
          </a:prstGeom>
        </p:spPr>
        <p:txBody>
          <a:bodyPr lIns="7200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dd / mm / </a:t>
            </a:r>
            <a:r>
              <a:rPr lang="en-US" err="1"/>
              <a:t>yyyy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BB44D81-CE02-A3F2-1C80-42480875BE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9450" y="931562"/>
            <a:ext cx="8556914" cy="2691404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145F6A-6D61-5CC8-CE53-29AA638C18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259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lumn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2E59ECC8-AF6D-E121-FD24-EA0597423D7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3429000"/>
            <a:ext cx="6096000" cy="34518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892E57-7587-E3B5-8C79-A6931E75C8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345186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04FB1D-6953-082B-EE97-5FDE39286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584983"/>
            <a:ext cx="4968875" cy="11686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C9E20668-FC35-DB0B-CBEF-462869834AF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71674" y="2328438"/>
            <a:ext cx="4948064" cy="3980287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096345A-7894-03CF-7C7B-5232D32F58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1269" y="1763729"/>
            <a:ext cx="4968874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F9FE6CF7-802A-29F9-414E-D44C86EDCE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70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7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+ 1 Col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4FB1D-6953-082B-EE97-5FDE39286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3074" y="584983"/>
            <a:ext cx="4948064" cy="11686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9FBFAC0B-5238-3108-3661-4C3BCB8A088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93074" y="2622830"/>
            <a:ext cx="4948064" cy="2947897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EDCDAEF-65B8-93B4-4EB4-AD0A79FC94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93074" y="1763729"/>
            <a:ext cx="4948064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2894D640-B08D-2E29-CA5F-C93F3A909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3429000"/>
            <a:ext cx="6096000" cy="34518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B3C4DFEA-4E70-3F0B-6D14-A41C2C5B29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345186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798FB3DE-EB61-F662-9731-4E0D5FF004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72D846A-3F0B-3DF5-4A46-6E12B55390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63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03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lumns + Ico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3DA65B1-EF29-3E70-5E02-1F3353AC7B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584983"/>
            <a:ext cx="11090275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0ED5CD99-5706-CD8E-F5F1-15F0B1E8235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50864" y="2983230"/>
            <a:ext cx="3313111" cy="2660158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90FD182-1B34-DCFD-810C-58A7324F73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11090275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B8B5FD8-4538-9831-A8FB-C7B54ADE6FD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329866" y="2983230"/>
            <a:ext cx="3313111" cy="2660158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B03FC4D6-3FE4-1F85-DAFD-26C50044EED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438652" y="2983230"/>
            <a:ext cx="3313111" cy="2660158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5D808D4-8119-59E2-4BA9-81263630D620}"/>
              </a:ext>
            </a:extLst>
          </p:cNvPr>
          <p:cNvCxnSpPr/>
          <p:nvPr userDrawn="1"/>
        </p:nvCxnSpPr>
        <p:spPr>
          <a:xfrm>
            <a:off x="550863" y="2766060"/>
            <a:ext cx="331311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3CA62FB-67FB-05B8-CF97-E28CC48DE27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0863" y="1901509"/>
            <a:ext cx="695007" cy="69500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txBody>
          <a:bodyPr anchor="ctr"/>
          <a:lstStyle>
            <a:lvl1pPr algn="ctr"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538DE4CA-13AC-CD2A-6671-8F995226F7B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448493" y="1901509"/>
            <a:ext cx="695007" cy="69500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txBody>
          <a:bodyPr anchor="ctr"/>
          <a:lstStyle>
            <a:lvl1pPr algn="ctr"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A18422BA-D9BC-1F34-B650-2427C83D80B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346123" y="1901509"/>
            <a:ext cx="695007" cy="69500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txBody>
          <a:bodyPr anchor="ctr"/>
          <a:lstStyle>
            <a:lvl1pPr algn="ctr"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4B5B7723-B27C-2A7C-5540-3F80A1933A94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1383030" y="2144619"/>
            <a:ext cx="2480945" cy="174815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C4431974-5368-895E-09C4-2268BA4DF8D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280660" y="2144619"/>
            <a:ext cx="2480945" cy="174815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F541EF2F-4F4C-9ED9-5835-03B0459E05CA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155430" y="2144619"/>
            <a:ext cx="2480945" cy="174815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62B7E59-786E-B7BB-5DEC-85B874F66071}"/>
              </a:ext>
            </a:extLst>
          </p:cNvPr>
          <p:cNvCxnSpPr/>
          <p:nvPr userDrawn="1"/>
        </p:nvCxnSpPr>
        <p:spPr>
          <a:xfrm>
            <a:off x="4437063" y="2766060"/>
            <a:ext cx="331311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39F1C2B-6388-CA7A-2099-7C6E25D0A8E8}"/>
              </a:ext>
            </a:extLst>
          </p:cNvPr>
          <p:cNvCxnSpPr/>
          <p:nvPr userDrawn="1"/>
        </p:nvCxnSpPr>
        <p:spPr>
          <a:xfrm>
            <a:off x="8323263" y="2766060"/>
            <a:ext cx="331311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2">
            <a:extLst>
              <a:ext uri="{FF2B5EF4-FFF2-40B4-BE49-F238E27FC236}">
                <a16:creationId xmlns:a16="http://schemas.microsoft.com/office/drawing/2014/main" id="{2E974A01-6E8C-2151-7B2B-089BE4C03E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63D3E67-2164-1807-534A-08A826A3B2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2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  <p15:guide id="2" pos="2797">
          <p15:clr>
            <a:srgbClr val="FBAE40"/>
          </p15:clr>
        </p15:guide>
        <p15:guide id="3" pos="4883">
          <p15:clr>
            <a:srgbClr val="FBAE40"/>
          </p15:clr>
        </p15:guide>
        <p15:guide id="4" pos="5246">
          <p15:clr>
            <a:srgbClr val="FBAE40"/>
          </p15:clr>
        </p15:guide>
        <p15:guide id="5" orient="horz" pos="1185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lumns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984AB377-0D1E-C286-268E-5052F04074A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0388" y="1951668"/>
            <a:ext cx="3311525" cy="2232025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EBD323DF-AED9-37E8-E934-8EC0FA59087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20499" y="1951668"/>
            <a:ext cx="3370189" cy="2232025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55A40443-B402-729D-CA53-7CB3A1536A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29613" y="1951668"/>
            <a:ext cx="3311525" cy="2232025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9E064E7-C21E-9B6B-B143-55489DA381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4583287"/>
            <a:ext cx="3311050" cy="108846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B5809D3A-6C75-AEA2-1057-1CDEB59139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20499" y="4583287"/>
            <a:ext cx="3370189" cy="108846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0CACE05D-71E6-DD5C-F573-A55505331B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29613" y="4583287"/>
            <a:ext cx="3311050" cy="108846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15DD8EE-5953-DE88-42A6-4FD94052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584983"/>
            <a:ext cx="11090275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B4C838E-E988-784C-45C2-CB70B2499C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1274763"/>
            <a:ext cx="11090275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2EF70FB6-53EE-45F4-20FD-6DBE2B34FA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B825E97-CDDF-8BBB-1761-B4FCEC7A7A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57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  <p15:guide id="2" pos="2774">
          <p15:clr>
            <a:srgbClr val="FBAE40"/>
          </p15:clr>
        </p15:guide>
        <p15:guide id="3" pos="4906">
          <p15:clr>
            <a:srgbClr val="FBAE40"/>
          </p15:clr>
        </p15:guide>
        <p15:guide id="4" pos="524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lumn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55A40443-B402-729D-CA53-7CB3A1536A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29613" y="0"/>
            <a:ext cx="3862387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9E064E7-C21E-9B6B-B143-55489DA381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761168"/>
            <a:ext cx="3311050" cy="454755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B5809D3A-6C75-AEA2-1057-1CDEB59139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20499" y="1761168"/>
            <a:ext cx="3370189" cy="454755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1625FD1-893D-1167-5052-89AD7A590C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7239826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AA8189CA-F818-6F02-E99C-844F559689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4" y="1274763"/>
            <a:ext cx="7237412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01D9F88B-5725-8067-B2A7-E0963B6022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313601-FC6F-2ED2-3FE5-B44A3DD6F9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8074"/>
            <a:ext cx="1699383" cy="39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82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  <p15:guide id="2" pos="2774">
          <p15:clr>
            <a:srgbClr val="FBAE40"/>
          </p15:clr>
        </p15:guide>
        <p15:guide id="3" pos="4906">
          <p15:clr>
            <a:srgbClr val="FBAE40"/>
          </p15:clr>
        </p15:guide>
        <p15:guide id="4" pos="524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2 Col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55A40443-B402-729D-CA53-7CB3A1536A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88" y="0"/>
            <a:ext cx="3862387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9E064E7-C21E-9B6B-B143-55489DA381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0485" y="1761168"/>
            <a:ext cx="3367789" cy="400943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B5809D3A-6C75-AEA2-1057-1CDEB59139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28025" y="1761168"/>
            <a:ext cx="3304760" cy="400943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1625FD1-893D-1167-5052-89AD7A590C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0492" y="584983"/>
            <a:ext cx="7212293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AA8189CA-F818-6F02-E99C-844F559689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20485" y="1274763"/>
            <a:ext cx="7209888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8A8A3EC-B7A8-C488-3A35-2E7A0126BC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B9FC338-F125-1EA4-16B0-12C58F2860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57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  <p15:guide id="2" pos="2774">
          <p15:clr>
            <a:srgbClr val="FBAE40"/>
          </p15:clr>
        </p15:guide>
        <p15:guide id="3" pos="4906">
          <p15:clr>
            <a:srgbClr val="FBAE40"/>
          </p15:clr>
        </p15:guide>
        <p15:guide id="4" pos="5246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Wide Col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55A40443-B402-729D-CA53-7CB3A1536A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88" y="0"/>
            <a:ext cx="3862387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1625FD1-893D-1167-5052-89AD7A590C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0492" y="584983"/>
            <a:ext cx="7212293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err="1"/>
              <a:t>Heding</a:t>
            </a:r>
            <a:endParaRPr lang="en-US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AA8189CA-F818-6F02-E99C-844F559689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20485" y="1274763"/>
            <a:ext cx="7209888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96531B2F-CDC3-C26B-C157-E53856AB0B0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20485" y="1761169"/>
            <a:ext cx="7237409" cy="4059044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D877092B-853B-6600-3FE0-9CC91DBB26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EA79389-2FC6-89F8-7D80-E0A6D8439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799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  <p15:guide id="2" pos="2774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l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55A40443-B402-729D-CA53-7CB3A1536A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29613" y="0"/>
            <a:ext cx="3862387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B6D91D5D-B386-399A-589C-8456D8BDAD8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50863" y="1761169"/>
            <a:ext cx="7237409" cy="4547556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6A23DEF-C014-82DE-9030-63433FDFC5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584983"/>
            <a:ext cx="7237411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56A911FA-4097-3912-DD37-F71E49B5295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4" y="1274763"/>
            <a:ext cx="7237412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C6EEF144-79F7-EB9C-28C3-BA1841A202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640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4906">
          <p15:clr>
            <a:srgbClr val="FBAE40"/>
          </p15:clr>
        </p15:guide>
        <p15:guide id="4" pos="524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lumns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AD7EB6-EE8C-A233-FE59-1792E971C468}"/>
              </a:ext>
            </a:extLst>
          </p:cNvPr>
          <p:cNvSpPr/>
          <p:nvPr userDrawn="1"/>
        </p:nvSpPr>
        <p:spPr>
          <a:xfrm>
            <a:off x="8346861" y="0"/>
            <a:ext cx="384513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51C5402-1225-1F82-FD12-679506806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7239826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6F7B93-BC23-C76B-4873-24A1A0CC7B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0864" y="1274763"/>
            <a:ext cx="7237412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0BF9DC9-398A-FFCF-5249-974586C4DD2C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903970" y="1274763"/>
            <a:ext cx="1097280" cy="1097280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2C4D87FD-88E1-2CB1-7C8E-26FA4ED1596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120786" y="1564297"/>
            <a:ext cx="1512000" cy="290771"/>
          </a:xfrm>
          <a:prstGeom prst="rect">
            <a:avLst/>
          </a:prstGeom>
        </p:spPr>
        <p:txBody>
          <a:bodyPr anchor="b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DF317BC5-0A0A-2E39-5ADC-812816B4909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120786" y="1915699"/>
            <a:ext cx="1512000" cy="290771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E7E4F1C7-F13B-D273-3283-E4452763FF8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903970" y="2594610"/>
            <a:ext cx="2728816" cy="269909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add quote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3DCCB419-C7F0-3FB6-9C25-6B5CAB515925}"/>
              </a:ext>
            </a:extLst>
          </p:cNvPr>
          <p:cNvSpPr>
            <a:spLocks noGrp="1"/>
          </p:cNvSpPr>
          <p:nvPr>
            <p:ph sz="quarter" idx="47" hasCustomPrompt="1"/>
          </p:nvPr>
        </p:nvSpPr>
        <p:spPr>
          <a:xfrm>
            <a:off x="550863" y="1761169"/>
            <a:ext cx="3310423" cy="4547556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96C5433D-83DF-7686-122C-FBB9B5C8EBF0}"/>
              </a:ext>
            </a:extLst>
          </p:cNvPr>
          <p:cNvSpPr>
            <a:spLocks noGrp="1"/>
          </p:cNvSpPr>
          <p:nvPr>
            <p:ph sz="quarter" idx="48" hasCustomPrompt="1"/>
          </p:nvPr>
        </p:nvSpPr>
        <p:spPr>
          <a:xfrm>
            <a:off x="4402773" y="1761169"/>
            <a:ext cx="3384874" cy="4547556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770BFF58-0009-E72E-5936-7ABAE1A52E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4806FE-1942-C43D-89DF-3D58AF296B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707" y="6285058"/>
            <a:ext cx="1712215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04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  <p15:guide id="2" pos="2774">
          <p15:clr>
            <a:srgbClr val="FBAE40"/>
          </p15:clr>
        </p15:guide>
        <p15:guide id="3" pos="4906">
          <p15:clr>
            <a:srgbClr val="FBAE40"/>
          </p15:clr>
        </p15:guide>
        <p15:guide id="4" pos="524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lumns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AD7EB6-EE8C-A233-FE59-1792E971C468}"/>
              </a:ext>
            </a:extLst>
          </p:cNvPr>
          <p:cNvSpPr/>
          <p:nvPr userDrawn="1"/>
        </p:nvSpPr>
        <p:spPr>
          <a:xfrm>
            <a:off x="8346861" y="0"/>
            <a:ext cx="3845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51C5402-1225-1F82-FD12-679506806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7239826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6F7B93-BC23-C76B-4873-24A1A0CC7B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0864" y="1274763"/>
            <a:ext cx="7237412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0BF9DC9-398A-FFCF-5249-974586C4DD2C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903970" y="1274763"/>
            <a:ext cx="1097280" cy="1097280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2C4D87FD-88E1-2CB1-7C8E-26FA4ED1596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120786" y="1564297"/>
            <a:ext cx="1512000" cy="290771"/>
          </a:xfrm>
          <a:prstGeom prst="rect">
            <a:avLst/>
          </a:prstGeom>
        </p:spPr>
        <p:txBody>
          <a:bodyPr anchor="b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DF317BC5-0A0A-2E39-5ADC-812816B4909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120786" y="1915699"/>
            <a:ext cx="1512000" cy="290771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E7E4F1C7-F13B-D273-3283-E4452763FF8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903970" y="2594610"/>
            <a:ext cx="2728816" cy="269909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quote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3DCCB419-C7F0-3FB6-9C25-6B5CAB515925}"/>
              </a:ext>
            </a:extLst>
          </p:cNvPr>
          <p:cNvSpPr>
            <a:spLocks noGrp="1"/>
          </p:cNvSpPr>
          <p:nvPr>
            <p:ph sz="quarter" idx="47" hasCustomPrompt="1"/>
          </p:nvPr>
        </p:nvSpPr>
        <p:spPr>
          <a:xfrm>
            <a:off x="550863" y="1761169"/>
            <a:ext cx="3310423" cy="4547556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96C5433D-83DF-7686-122C-FBB9B5C8EBF0}"/>
              </a:ext>
            </a:extLst>
          </p:cNvPr>
          <p:cNvSpPr>
            <a:spLocks noGrp="1"/>
          </p:cNvSpPr>
          <p:nvPr>
            <p:ph sz="quarter" idx="48" hasCustomPrompt="1"/>
          </p:nvPr>
        </p:nvSpPr>
        <p:spPr>
          <a:xfrm>
            <a:off x="4402773" y="1761169"/>
            <a:ext cx="3384874" cy="4547556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770BFF58-0009-E72E-5936-7ABAE1A52E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21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  <p15:guide id="2" pos="2774">
          <p15:clr>
            <a:srgbClr val="FBAE40"/>
          </p15:clr>
        </p15:guide>
        <p15:guide id="3" pos="4906">
          <p15:clr>
            <a:srgbClr val="FBAE40"/>
          </p15:clr>
        </p15:guide>
        <p15:guide id="4" pos="524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056BD253-4899-9D84-2D7E-1F8AC4E42A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930" t="16668" r="17162" b="19417"/>
          <a:stretch/>
        </p:blipFill>
        <p:spPr>
          <a:xfrm>
            <a:off x="0" y="1270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CCE5C-24D4-7611-27A6-727B994AEB0C}"/>
              </a:ext>
            </a:extLst>
          </p:cNvPr>
          <p:cNvSpPr txBox="1"/>
          <p:nvPr userDrawn="1"/>
        </p:nvSpPr>
        <p:spPr>
          <a:xfrm>
            <a:off x="-4441371" y="38317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35F23EB-AC29-7BDF-0CEC-D75EDDA182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92205" y="4292290"/>
            <a:ext cx="5545138" cy="828040"/>
          </a:xfrm>
          <a:prstGeom prst="rect">
            <a:avLst/>
          </a:prstGeom>
        </p:spPr>
        <p:txBody>
          <a:bodyPr lIns="72000"/>
          <a:lstStyle>
            <a:lvl1pPr marL="0" indent="0" algn="l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topics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83E456E-FFBD-68B1-6D7B-8FEF58075C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92205" y="3108429"/>
            <a:ext cx="8583415" cy="109902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en-US"/>
              <a:t>Section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DF7D2-157F-4907-E952-C955001B710A}"/>
              </a:ext>
            </a:extLst>
          </p:cNvPr>
          <p:cNvSpPr txBox="1"/>
          <p:nvPr userDrawn="1"/>
        </p:nvSpPr>
        <p:spPr>
          <a:xfrm>
            <a:off x="-2331720" y="-32004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1EB8B2-7A75-9BD1-0C88-B2E15725C7E0}"/>
              </a:ext>
            </a:extLst>
          </p:cNvPr>
          <p:cNvSpPr txBox="1"/>
          <p:nvPr userDrawn="1"/>
        </p:nvSpPr>
        <p:spPr>
          <a:xfrm>
            <a:off x="-2103120" y="242316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B4752E-6A70-3A39-B262-EF691C914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577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mage +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09B51681-7107-5ED6-0DF5-B409552429E4}"/>
              </a:ext>
            </a:extLst>
          </p:cNvPr>
          <p:cNvSpPr txBox="1">
            <a:spLocks/>
          </p:cNvSpPr>
          <p:nvPr userDrawn="1"/>
        </p:nvSpPr>
        <p:spPr>
          <a:xfrm>
            <a:off x="10993757" y="5110116"/>
            <a:ext cx="1043524" cy="9078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75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892E57-7587-E3B5-8C79-A6931E75C8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0AB608D-B802-79EF-E829-500AFD3F5D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72263" y="1085850"/>
            <a:ext cx="4968875" cy="4162011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Quote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3BD6B0-61C6-14FD-B34F-AA269CBECA68}"/>
              </a:ext>
            </a:extLst>
          </p:cNvPr>
          <p:cNvSpPr txBox="1">
            <a:spLocks/>
          </p:cNvSpPr>
          <p:nvPr userDrawn="1"/>
        </p:nvSpPr>
        <p:spPr>
          <a:xfrm>
            <a:off x="6589151" y="271439"/>
            <a:ext cx="1389184" cy="15960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7500">
                <a:solidFill>
                  <a:schemeClr val="accent2"/>
                </a:solidFill>
              </a:rPr>
              <a:t>“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0F7E94F-43EE-74ED-9885-BB7CB726C06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672263" y="5396825"/>
            <a:ext cx="1512000" cy="290771"/>
          </a:xfrm>
          <a:prstGeom prst="rect">
            <a:avLst/>
          </a:prstGeom>
        </p:spPr>
        <p:txBody>
          <a:bodyPr anchor="b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05782D9-ABF9-5E7F-543D-632BB523E12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672263" y="5748227"/>
            <a:ext cx="1512000" cy="290771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D9B3347B-1D84-058C-E409-C846286EA9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DC5304-C17E-482C-61E2-B1276BF350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707" y="6285058"/>
            <a:ext cx="1712215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003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03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Image + 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09B51681-7107-5ED6-0DF5-B409552429E4}"/>
              </a:ext>
            </a:extLst>
          </p:cNvPr>
          <p:cNvSpPr txBox="1">
            <a:spLocks/>
          </p:cNvSpPr>
          <p:nvPr userDrawn="1"/>
        </p:nvSpPr>
        <p:spPr>
          <a:xfrm>
            <a:off x="10993757" y="5110116"/>
            <a:ext cx="1043524" cy="9078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750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892E57-7587-E3B5-8C79-A6931E75C8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0AB608D-B802-79EF-E829-500AFD3F5D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72263" y="1085850"/>
            <a:ext cx="4968875" cy="4162011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Quote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3BD6B0-61C6-14FD-B34F-AA269CBECA68}"/>
              </a:ext>
            </a:extLst>
          </p:cNvPr>
          <p:cNvSpPr txBox="1">
            <a:spLocks/>
          </p:cNvSpPr>
          <p:nvPr userDrawn="1"/>
        </p:nvSpPr>
        <p:spPr>
          <a:xfrm>
            <a:off x="6589151" y="271439"/>
            <a:ext cx="1389184" cy="15960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7500">
                <a:solidFill>
                  <a:schemeClr val="bg1"/>
                </a:solidFill>
              </a:rPr>
              <a:t>“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0F7E94F-43EE-74ED-9885-BB7CB726C06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672263" y="5396825"/>
            <a:ext cx="1512000" cy="290771"/>
          </a:xfrm>
          <a:prstGeom prst="rect">
            <a:avLst/>
          </a:prstGeom>
        </p:spPr>
        <p:txBody>
          <a:bodyPr anchor="b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05782D9-ABF9-5E7F-543D-632BB523E12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672263" y="5748227"/>
            <a:ext cx="1512000" cy="290771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D9B3347B-1D84-058C-E409-C846286EA9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42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03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F738DCB-85F5-0AED-3D18-687E8D5DE1EF}"/>
              </a:ext>
            </a:extLst>
          </p:cNvPr>
          <p:cNvSpPr txBox="1">
            <a:spLocks/>
          </p:cNvSpPr>
          <p:nvPr userDrawn="1"/>
        </p:nvSpPr>
        <p:spPr>
          <a:xfrm>
            <a:off x="10753388" y="4751930"/>
            <a:ext cx="1389184" cy="15960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500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3B0C9-DA19-C02D-EC07-12EFA548F7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1318846"/>
            <a:ext cx="11090274" cy="3763108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Quote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112108C-995A-46C9-CFE3-10FEDA038394}"/>
              </a:ext>
            </a:extLst>
          </p:cNvPr>
          <p:cNvSpPr txBox="1">
            <a:spLocks/>
          </p:cNvSpPr>
          <p:nvPr userDrawn="1"/>
        </p:nvSpPr>
        <p:spPr>
          <a:xfrm>
            <a:off x="422032" y="179999"/>
            <a:ext cx="1389184" cy="15960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5000">
                <a:solidFill>
                  <a:schemeClr val="accent2"/>
                </a:solidFill>
              </a:rPr>
              <a:t>“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3E1C9B33-EEFD-D37D-FED7-84F23588590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50864" y="5328320"/>
            <a:ext cx="1512000" cy="290771"/>
          </a:xfrm>
          <a:prstGeom prst="rect">
            <a:avLst/>
          </a:prstGeom>
        </p:spPr>
        <p:txBody>
          <a:bodyPr anchor="b"/>
          <a:lstStyle>
            <a:lvl1pPr algn="l">
              <a:defRPr sz="1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F38CE1-3EA5-5552-56C1-5AD719C21EB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50864" y="5679722"/>
            <a:ext cx="1512000" cy="290771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DFB8FE1A-1A77-285E-E3B7-27E39FB005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16C5EB-E17C-632F-BF47-7D118EDED3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5952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5064F1-4331-9035-DD7C-C5728E56963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Please click to add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EB5D44-6078-5625-5408-6A04BE20EB7A}"/>
              </a:ext>
            </a:extLst>
          </p:cNvPr>
          <p:cNvSpPr/>
          <p:nvPr userDrawn="1"/>
        </p:nvSpPr>
        <p:spPr>
          <a:xfrm>
            <a:off x="0" y="4830064"/>
            <a:ext cx="12192000" cy="2027936"/>
          </a:xfrm>
          <a:prstGeom prst="rect">
            <a:avLst/>
          </a:prstGeom>
          <a:gradFill>
            <a:gsLst>
              <a:gs pos="0">
                <a:schemeClr val="tx1">
                  <a:alpha val="0"/>
                  <a:lumMod val="100000"/>
                </a:schemeClr>
              </a:gs>
              <a:gs pos="100000">
                <a:schemeClr val="tx1">
                  <a:lumMod val="95000"/>
                  <a:lumOff val="5000"/>
                  <a:alpha val="50063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04292E7-479B-0E23-F91B-18279AA427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69156" y="2748055"/>
            <a:ext cx="4971981" cy="886397"/>
          </a:xfrm>
        </p:spPr>
        <p:txBody>
          <a:bodyPr wrap="square" anchor="b">
            <a:spAutoFit/>
          </a:bodyPr>
          <a:lstStyle>
            <a:lvl1pPr algn="r">
              <a:lnSpc>
                <a:spcPct val="8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E64D74-506B-C0E8-9DB3-26CD7A0A7A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03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hank you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, rectangle&#10;&#10;Description automatically generated">
            <a:extLst>
              <a:ext uri="{FF2B5EF4-FFF2-40B4-BE49-F238E27FC236}">
                <a16:creationId xmlns:a16="http://schemas.microsoft.com/office/drawing/2014/main" id="{ABB94734-79E9-4D1D-DE18-9378BC3CBE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5" b="29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04292E7-479B-0E23-F91B-18279AA427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5930" y="2599554"/>
            <a:ext cx="6053137" cy="1083374"/>
          </a:xfrm>
        </p:spPr>
        <p:txBody>
          <a:bodyPr wrap="square" anchor="b">
            <a:spAutoFit/>
          </a:bodyPr>
          <a:lstStyle>
            <a:lvl1pPr algn="l">
              <a:lnSpc>
                <a:spcPct val="80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A48F3E-4540-FBC8-A98C-4C39125053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8703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screen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900E4225-F87F-1C5F-F15B-68103FEACF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736" t="3887" b="28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161FF28-6A9E-855A-4CFC-3174E48932BB}"/>
              </a:ext>
            </a:extLst>
          </p:cNvPr>
          <p:cNvSpPr/>
          <p:nvPr userDrawn="1"/>
        </p:nvSpPr>
        <p:spPr>
          <a:xfrm>
            <a:off x="0" y="4791993"/>
            <a:ext cx="12192000" cy="2066007"/>
          </a:xfrm>
          <a:prstGeom prst="rect">
            <a:avLst/>
          </a:prstGeom>
          <a:gradFill>
            <a:gsLst>
              <a:gs pos="0">
                <a:schemeClr val="bg1">
                  <a:alpha val="302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04292E7-479B-0E23-F91B-18279AA427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5930" y="2599554"/>
            <a:ext cx="6053137" cy="1083374"/>
          </a:xfrm>
        </p:spPr>
        <p:txBody>
          <a:bodyPr wrap="square" anchor="b">
            <a:spAutoFit/>
          </a:bodyPr>
          <a:lstStyle>
            <a:lvl1pPr algn="l">
              <a:lnSpc>
                <a:spcPct val="80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C53422-989C-E176-E8A3-5B7F791847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737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2ED17-7BD8-22A8-AA6B-DD1FC7325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AAA2F-A5E3-3141-7014-6429F7D9D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8C029-8642-D40F-C412-B13F07BD4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87880-D7AD-2A1E-4E58-1C4444C7C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6FDFE-5B4D-1447-EE44-7B44238DC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C2230-2693-4DF0-9129-78C9A2025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449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04241" y="437207"/>
            <a:ext cx="9919169" cy="458144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>
                <a:solidFill>
                  <a:srgbClr val="00993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2192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F9EAF-81C9-41FE-3034-86FF31AE1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6D55B-1797-135D-10E6-35EA47C95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29DE9-9E2B-3ED0-9D3D-5D49071B6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B124-D33F-4A20-A18D-767C356CB398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06814-B423-985D-C463-48BB33556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8C170-8CDC-C220-85E0-29F6D970E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C2230-2693-4DF0-9129-78C9A2025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004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789BA-4FDE-AC0C-CD33-5BE7B6DE9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535813-BD44-4140-BAEB-47C84F695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B124-D33F-4A20-A18D-767C356CB398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6EF14D-2BFA-3633-46BF-02B573149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F6011E-E586-084E-4261-B7AA07057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C2230-2693-4DF0-9129-78C9A2025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585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solidFill>
          <a:srgbClr val="009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8FF6B9AD-776C-67D9-2022-5CA921802F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5" b="29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CCE5C-24D4-7611-27A6-727B994AEB0C}"/>
              </a:ext>
            </a:extLst>
          </p:cNvPr>
          <p:cNvSpPr txBox="1"/>
          <p:nvPr userDrawn="1"/>
        </p:nvSpPr>
        <p:spPr>
          <a:xfrm>
            <a:off x="-4441371" y="38317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35F23EB-AC29-7BDF-0CEC-D75EDDA182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3997" y="3398697"/>
            <a:ext cx="5545138" cy="828040"/>
          </a:xfrm>
          <a:prstGeom prst="rect">
            <a:avLst/>
          </a:prstGeom>
        </p:spPr>
        <p:txBody>
          <a:bodyPr lIns="72000"/>
          <a:lstStyle>
            <a:lvl1pPr marL="0" indent="0" algn="l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topics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83E456E-FFBD-68B1-6D7B-8FEF58075C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3997" y="2210546"/>
            <a:ext cx="8583415" cy="109902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DF7D2-157F-4907-E952-C955001B710A}"/>
              </a:ext>
            </a:extLst>
          </p:cNvPr>
          <p:cNvSpPr txBox="1"/>
          <p:nvPr userDrawn="1"/>
        </p:nvSpPr>
        <p:spPr>
          <a:xfrm>
            <a:off x="-2331720" y="-32004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1EB8B2-7A75-9BD1-0C88-B2E15725C7E0}"/>
              </a:ext>
            </a:extLst>
          </p:cNvPr>
          <p:cNvSpPr txBox="1"/>
          <p:nvPr userDrawn="1"/>
        </p:nvSpPr>
        <p:spPr>
          <a:xfrm>
            <a:off x="-2103120" y="242316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FF9CB9-4C1A-CBE0-94CA-B8B7937F56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714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CAAA-9DAE-57EF-B17F-244C4E5C3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07D45-E9A2-B88E-E651-D27B4ECEAF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93875-04A9-EB53-9808-C89E96C40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8530F5-5B9A-25DA-9A63-8249BFA09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E09FE-9501-72EB-717B-08C07FD4D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948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">
    <p:bg>
      <p:bgPr>
        <a:solidFill>
          <a:srgbClr val="009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screen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55214E57-27FD-FEC3-A510-949462BC42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00" t="4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CCE5C-24D4-7611-27A6-727B994AEB0C}"/>
              </a:ext>
            </a:extLst>
          </p:cNvPr>
          <p:cNvSpPr txBox="1"/>
          <p:nvPr userDrawn="1"/>
        </p:nvSpPr>
        <p:spPr>
          <a:xfrm>
            <a:off x="-4441371" y="38317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35F23EB-AC29-7BDF-0CEC-D75EDDA182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3997" y="3397026"/>
            <a:ext cx="5545138" cy="828040"/>
          </a:xfrm>
          <a:prstGeom prst="rect">
            <a:avLst/>
          </a:prstGeom>
        </p:spPr>
        <p:txBody>
          <a:bodyPr lIns="72000"/>
          <a:lstStyle>
            <a:lvl1pPr marL="0" indent="0" algn="l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topics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83E456E-FFBD-68B1-6D7B-8FEF58075C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3997" y="2210546"/>
            <a:ext cx="8583415" cy="109902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DF7D2-157F-4907-E952-C955001B710A}"/>
              </a:ext>
            </a:extLst>
          </p:cNvPr>
          <p:cNvSpPr txBox="1"/>
          <p:nvPr userDrawn="1"/>
        </p:nvSpPr>
        <p:spPr>
          <a:xfrm>
            <a:off x="-2331720" y="-32004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1EB8B2-7A75-9BD1-0C88-B2E15725C7E0}"/>
              </a:ext>
            </a:extLst>
          </p:cNvPr>
          <p:cNvSpPr txBox="1"/>
          <p:nvPr userDrawn="1"/>
        </p:nvSpPr>
        <p:spPr>
          <a:xfrm>
            <a:off x="-2103120" y="242316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2EF280-6652-612F-C518-A0C19B49E1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476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">
    <p:bg>
      <p:bgPr>
        <a:solidFill>
          <a:srgbClr val="009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7C9CC25D-7E24-AE7A-B0A5-5633304238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286" t="29741" r="31473" b="140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CCE5C-24D4-7611-27A6-727B994AEB0C}"/>
              </a:ext>
            </a:extLst>
          </p:cNvPr>
          <p:cNvSpPr txBox="1"/>
          <p:nvPr userDrawn="1"/>
        </p:nvSpPr>
        <p:spPr>
          <a:xfrm>
            <a:off x="-4441371" y="38317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DF7D2-157F-4907-E952-C955001B710A}"/>
              </a:ext>
            </a:extLst>
          </p:cNvPr>
          <p:cNvSpPr txBox="1"/>
          <p:nvPr userDrawn="1"/>
        </p:nvSpPr>
        <p:spPr>
          <a:xfrm>
            <a:off x="-2331720" y="-32004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1EB8B2-7A75-9BD1-0C88-B2E15725C7E0}"/>
              </a:ext>
            </a:extLst>
          </p:cNvPr>
          <p:cNvSpPr txBox="1"/>
          <p:nvPr userDrawn="1"/>
        </p:nvSpPr>
        <p:spPr>
          <a:xfrm>
            <a:off x="-2103120" y="242316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6D9F0A8-DD94-4115-3B24-30EE10FEDA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23431" y="3961534"/>
            <a:ext cx="5545138" cy="828040"/>
          </a:xfrm>
          <a:prstGeom prst="rect">
            <a:avLst/>
          </a:prstGeom>
        </p:spPr>
        <p:txBody>
          <a:bodyPr lIns="72000"/>
          <a:lstStyle>
            <a:lvl1pPr marL="0" indent="0" algn="l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topics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EEBD34F-10C0-B5B3-E531-BD07E24D2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23432" y="2765529"/>
            <a:ext cx="8189696" cy="109902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en-US"/>
              <a:t>Section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EF8ED9-CABD-FC3A-0A5C-1A1197711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428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">
    <p:bg>
      <p:bgPr>
        <a:solidFill>
          <a:srgbClr val="009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7F94CE0E-6A31-D57B-B3CF-4A1AA6773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578" t="9391" r="5203" b="939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CCE5C-24D4-7611-27A6-727B994AEB0C}"/>
              </a:ext>
            </a:extLst>
          </p:cNvPr>
          <p:cNvSpPr txBox="1"/>
          <p:nvPr userDrawn="1"/>
        </p:nvSpPr>
        <p:spPr>
          <a:xfrm>
            <a:off x="-4441371" y="38317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DF7D2-157F-4907-E952-C955001B710A}"/>
              </a:ext>
            </a:extLst>
          </p:cNvPr>
          <p:cNvSpPr txBox="1"/>
          <p:nvPr userDrawn="1"/>
        </p:nvSpPr>
        <p:spPr>
          <a:xfrm>
            <a:off x="-2331720" y="-32004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1EB8B2-7A75-9BD1-0C88-B2E15725C7E0}"/>
              </a:ext>
            </a:extLst>
          </p:cNvPr>
          <p:cNvSpPr txBox="1"/>
          <p:nvPr userDrawn="1"/>
        </p:nvSpPr>
        <p:spPr>
          <a:xfrm>
            <a:off x="-2103120" y="242316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FAADA38-F8D4-F8FB-49AE-3D393D7CD3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83420" y="3337631"/>
            <a:ext cx="5545138" cy="828040"/>
          </a:xfrm>
          <a:prstGeom prst="rect">
            <a:avLst/>
          </a:prstGeom>
        </p:spPr>
        <p:txBody>
          <a:bodyPr lIns="72000"/>
          <a:lstStyle>
            <a:lvl1pPr marL="0" indent="0" algn="l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topics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8548D5B-D0BD-5EF5-ED1D-E81BD5048B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83421" y="2141626"/>
            <a:ext cx="6561303" cy="109902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en-US"/>
              <a:t>Section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ECAB3A-F1B4-6D44-60C7-13101D1B68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983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">
    <p:bg>
      <p:bgPr>
        <a:solidFill>
          <a:srgbClr val="009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E6BA9DD8-9846-286D-144C-7C1B404101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3314" r="36442" b="131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0A77AC8-0F58-0067-8825-82766B55477B}"/>
              </a:ext>
            </a:extLst>
          </p:cNvPr>
          <p:cNvSpPr/>
          <p:nvPr userDrawn="1"/>
        </p:nvSpPr>
        <p:spPr>
          <a:xfrm>
            <a:off x="0" y="4791993"/>
            <a:ext cx="12192000" cy="2066007"/>
          </a:xfrm>
          <a:prstGeom prst="rect">
            <a:avLst/>
          </a:prstGeom>
          <a:gradFill>
            <a:gsLst>
              <a:gs pos="0">
                <a:schemeClr val="bg1">
                  <a:alpha val="302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ECCE5C-24D4-7611-27A6-727B994AEB0C}"/>
              </a:ext>
            </a:extLst>
          </p:cNvPr>
          <p:cNvSpPr txBox="1"/>
          <p:nvPr userDrawn="1"/>
        </p:nvSpPr>
        <p:spPr>
          <a:xfrm>
            <a:off x="-4441371" y="38317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DF7D2-157F-4907-E952-C955001B710A}"/>
              </a:ext>
            </a:extLst>
          </p:cNvPr>
          <p:cNvSpPr txBox="1"/>
          <p:nvPr userDrawn="1"/>
        </p:nvSpPr>
        <p:spPr>
          <a:xfrm>
            <a:off x="-2331720" y="-32004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1EB8B2-7A75-9BD1-0C88-B2E15725C7E0}"/>
              </a:ext>
            </a:extLst>
          </p:cNvPr>
          <p:cNvSpPr txBox="1"/>
          <p:nvPr userDrawn="1"/>
        </p:nvSpPr>
        <p:spPr>
          <a:xfrm>
            <a:off x="-2103120" y="242316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6D9F0A8-DD94-4115-3B24-30EE10FEDA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86076" y="3869661"/>
            <a:ext cx="5545138" cy="828040"/>
          </a:xfrm>
          <a:prstGeom prst="rect">
            <a:avLst/>
          </a:prstGeom>
        </p:spPr>
        <p:txBody>
          <a:bodyPr lIns="72000"/>
          <a:lstStyle>
            <a:lvl1pPr marL="0" indent="0" algn="l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topics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EEBD34F-10C0-B5B3-E531-BD07E24D2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6076" y="2676349"/>
            <a:ext cx="8583415" cy="109902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en-US"/>
              <a:t>Section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E55C40-8D6B-2232-E3C2-F7B2B4B64A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64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B985D6-46B3-5137-E3D0-1A2AAD5E5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84983"/>
            <a:ext cx="11090275" cy="57044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271A7A-F706-5F49-0101-892A0DC2D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2" y="1825625"/>
            <a:ext cx="11081924" cy="13183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Second level</a:t>
            </a:r>
          </a:p>
          <a:p>
            <a:pPr lvl="0"/>
            <a:r>
              <a:rPr lang="en-US"/>
              <a:t>Third level</a:t>
            </a:r>
          </a:p>
          <a:p>
            <a:pPr lvl="0"/>
            <a:r>
              <a:rPr lang="en-US"/>
              <a:t>Fourth level</a:t>
            </a:r>
          </a:p>
          <a:p>
            <a:pPr lvl="0"/>
            <a:r>
              <a:rPr lang="en-US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B292575-454F-6694-665C-6A87676A2E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8686" y="63563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12B304-26BB-49B5-BF1E-FB872681B21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35A250E-7E83-01CA-6AA7-87FD54AB42FE}"/>
              </a:ext>
            </a:extLst>
          </p:cNvPr>
          <p:cNvGrpSpPr/>
          <p:nvPr userDrawn="1"/>
        </p:nvGrpSpPr>
        <p:grpSpPr>
          <a:xfrm>
            <a:off x="105955" y="6241987"/>
            <a:ext cx="3933662" cy="479486"/>
            <a:chOff x="1707486" y="969842"/>
            <a:chExt cx="8836915" cy="99905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04762B3-BA59-F1F6-7469-A6431BA207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2"/>
            <a:srcRect b="29987"/>
            <a:stretch/>
          </p:blipFill>
          <p:spPr>
            <a:xfrm>
              <a:off x="5010523" y="1012309"/>
              <a:ext cx="2531723" cy="91412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8E188B5-59CA-3DF2-BED4-1EB738999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3"/>
            <a:stretch>
              <a:fillRect/>
            </a:stretch>
          </p:blipFill>
          <p:spPr>
            <a:xfrm>
              <a:off x="1707486" y="969842"/>
              <a:ext cx="3508885" cy="99905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983E455-F4E7-2DBC-B436-BB1095E6C5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2"/>
            <a:srcRect l="15451" t="69814" r="12530"/>
            <a:stretch/>
          </p:blipFill>
          <p:spPr>
            <a:xfrm>
              <a:off x="7542246" y="1277505"/>
              <a:ext cx="3002155" cy="648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1659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  <p:sldLayoutId id="2147483792" r:id="rId18"/>
    <p:sldLayoutId id="2147483793" r:id="rId19"/>
    <p:sldLayoutId id="2147483794" r:id="rId20"/>
    <p:sldLayoutId id="2147483795" r:id="rId21"/>
    <p:sldLayoutId id="2147483796" r:id="rId22"/>
    <p:sldLayoutId id="2147483797" r:id="rId23"/>
    <p:sldLayoutId id="2147483798" r:id="rId24"/>
    <p:sldLayoutId id="2147483799" r:id="rId25"/>
    <p:sldLayoutId id="2147483800" r:id="rId26"/>
    <p:sldLayoutId id="2147483801" r:id="rId27"/>
    <p:sldLayoutId id="2147483802" r:id="rId28"/>
    <p:sldLayoutId id="2147483803" r:id="rId29"/>
    <p:sldLayoutId id="2147483804" r:id="rId30"/>
    <p:sldLayoutId id="2147483805" r:id="rId31"/>
    <p:sldLayoutId id="2147483806" r:id="rId32"/>
    <p:sldLayoutId id="2147483807" r:id="rId33"/>
    <p:sldLayoutId id="2147483808" r:id="rId34"/>
    <p:sldLayoutId id="2147483809" r:id="rId35"/>
    <p:sldLayoutId id="2147483810" r:id="rId36"/>
    <p:sldLayoutId id="2147483811" r:id="rId37"/>
    <p:sldLayoutId id="2147483812" r:id="rId38"/>
    <p:sldLayoutId id="2147483813" r:id="rId39"/>
    <p:sldLayoutId id="2147483814" r:id="rId40"/>
    <p:sldLayoutId id="2147483815" r:id="rId41"/>
    <p:sldLayoutId id="2147483816" r:id="rId42"/>
    <p:sldLayoutId id="2147483817" r:id="rId43"/>
    <p:sldLayoutId id="2147483818" r:id="rId44"/>
    <p:sldLayoutId id="2147483819" r:id="rId45"/>
    <p:sldLayoutId id="2147483832" r:id="rId46"/>
    <p:sldLayoutId id="2147483833" r:id="rId47"/>
    <p:sldLayoutId id="2147483834" r:id="rId48"/>
    <p:sldLayoutId id="2147483835" r:id="rId49"/>
    <p:sldLayoutId id="2147483836" r:id="rId5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4775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GB" sz="140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70535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53415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333">
          <p15:clr>
            <a:srgbClr val="F26B43"/>
          </p15:clr>
        </p15:guide>
        <p15:guide id="4" pos="347">
          <p15:clr>
            <a:srgbClr val="F26B43"/>
          </p15:clr>
        </p15:guide>
        <p15:guide id="5" orient="horz" pos="3974">
          <p15:clr>
            <a:srgbClr val="F26B43"/>
          </p15:clr>
        </p15:guide>
        <p15:guide id="6" orient="horz" pos="34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Relationship Id="rId6" Type="http://schemas.openxmlformats.org/officeDocument/2006/relationships/hyperlink" Target="https://www.google.com/url?sa=i&amp;rct=j&amp;q=&amp;esrc=s&amp;source=images&amp;cd=&amp;cad=rja&amp;uact=8&amp;ved=2ahUKEwjyvfKQ6dbdAhUQJt8KHVKhAK0QjRx6BAgBEAU&amp;url=https://recyclemats.com/&amp;psig=AOvVaw3zzk2vMmaOwd9ohNaqryJi&amp;ust=1537987776855470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6D38DA-2E28-B339-166D-2FBCA3976B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4056" y="3019425"/>
            <a:ext cx="9764785" cy="1938103"/>
          </a:xfrm>
        </p:spPr>
        <p:txBody>
          <a:bodyPr anchor="t">
            <a:noAutofit/>
          </a:bodyPr>
          <a:lstStyle/>
          <a:p>
            <a:pPr algn="l"/>
            <a:r>
              <a:rPr lang="en-US" sz="4000" dirty="0">
                <a:solidFill>
                  <a:srgbClr val="00B050"/>
                </a:solidFill>
              </a:rPr>
              <a:t>Re-Refined Base Oil</a:t>
            </a:r>
            <a:br>
              <a:rPr lang="en-US" sz="4000" dirty="0">
                <a:solidFill>
                  <a:srgbClr val="00B050"/>
                </a:solidFill>
              </a:rPr>
            </a:br>
            <a:r>
              <a:rPr lang="en-US" sz="4000" dirty="0">
                <a:solidFill>
                  <a:srgbClr val="00B050"/>
                </a:solidFill>
              </a:rPr>
              <a:t>Product Performance and Technology </a:t>
            </a:r>
            <a:endParaRPr lang="en-IN" sz="4000" dirty="0">
              <a:latin typeface="Arial"/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2B31E2-754F-99BC-AF85-97A0588C6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04775" y="6042937"/>
            <a:ext cx="4137152" cy="74276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E8B506A-0AD6-FFD6-9AA3-F5BA16975F70}"/>
              </a:ext>
            </a:extLst>
          </p:cNvPr>
          <p:cNvGrpSpPr/>
          <p:nvPr/>
        </p:nvGrpSpPr>
        <p:grpSpPr>
          <a:xfrm>
            <a:off x="6886357" y="5994399"/>
            <a:ext cx="4918483" cy="603057"/>
            <a:chOff x="1707486" y="969842"/>
            <a:chExt cx="8836915" cy="99905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D910594-53FA-429A-F921-FA47C62A71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29987"/>
            <a:stretch/>
          </p:blipFill>
          <p:spPr>
            <a:xfrm>
              <a:off x="5010523" y="1012309"/>
              <a:ext cx="2531723" cy="91412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E28731A-85FE-3E97-FB16-C9D8909CA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07486" y="969842"/>
              <a:ext cx="3508885" cy="99905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49D8340-D8B3-5F57-C4B8-F57EAD0052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5451" t="69814" r="12530"/>
            <a:stretch/>
          </p:blipFill>
          <p:spPr>
            <a:xfrm>
              <a:off x="7542246" y="1277505"/>
              <a:ext cx="3002155" cy="648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949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E7FB6-83C5-49E7-9EF6-54E988A6D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Re-refined Base Oil Quality</a:t>
            </a:r>
            <a:br>
              <a:rPr lang="en-US" sz="3200" dirty="0"/>
            </a:br>
            <a:br>
              <a:rPr lang="en-US" sz="3200" dirty="0"/>
            </a:br>
            <a:endParaRPr lang="en-US" sz="3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FCFF80-25C8-4F80-940B-A40E8F5D980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E8AB8DDE-9547-8F43-B1C5-2D31204609E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3D2EF-5C63-4CD9-84C7-C2B745B885CD}"/>
              </a:ext>
            </a:extLst>
          </p:cNvPr>
          <p:cNvSpPr txBox="1"/>
          <p:nvPr/>
        </p:nvSpPr>
        <p:spPr>
          <a:xfrm>
            <a:off x="434989" y="981455"/>
            <a:ext cx="11155539" cy="646331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l"/>
            <a:r>
              <a:rPr lang="en-US" dirty="0"/>
              <a:t>Increased saturates over time - increasing base oil stability through improved motor oil quality in the market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43B25E-0D94-4E78-8F17-B0192149B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410" y="1521599"/>
            <a:ext cx="7739407" cy="42785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6AFC79-36FE-46D5-91DA-3A7C8494FC91}"/>
              </a:ext>
            </a:extLst>
          </p:cNvPr>
          <p:cNvSpPr txBox="1"/>
          <p:nvPr/>
        </p:nvSpPr>
        <p:spPr>
          <a:xfrm>
            <a:off x="6656341" y="569399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1100" dirty="0" err="1">
                <a:solidFill>
                  <a:schemeClr val="bg2"/>
                </a:solidFill>
              </a:rPr>
              <a:t>Kleen</a:t>
            </a:r>
            <a:r>
              <a:rPr lang="en-US" sz="1100" dirty="0">
                <a:solidFill>
                  <a:schemeClr val="bg2"/>
                </a:solidFill>
              </a:rPr>
              <a:t> Performance Product Re-refined Base Oils RHT 120</a:t>
            </a:r>
          </a:p>
        </p:txBody>
      </p:sp>
    </p:spTree>
    <p:extLst>
      <p:ext uri="{BB962C8B-B14F-4D97-AF65-F5344CB8AC3E}">
        <p14:creationId xmlns:p14="http://schemas.microsoft.com/office/powerpoint/2010/main" val="539287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12CF9-CAD7-43F8-8564-0E127AF4B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Saturates Level – Re-Refined Base Oil Performance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FBF695-4ECB-4E1B-8EAE-46E288F366A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E8AB8DDE-9547-8F43-B1C5-2D31204609E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EACCF4-21AC-4B66-AFA8-3183E6076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934" y="1376362"/>
            <a:ext cx="6581775" cy="41052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A10776-A30F-4B2F-94CF-2C27BB07DD9A}"/>
              </a:ext>
            </a:extLst>
          </p:cNvPr>
          <p:cNvSpPr txBox="1"/>
          <p:nvPr/>
        </p:nvSpPr>
        <p:spPr>
          <a:xfrm>
            <a:off x="2375114" y="5573877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1100" dirty="0"/>
              <a:t>2014/2015 Saturates – </a:t>
            </a:r>
            <a:r>
              <a:rPr lang="en-US" sz="1100" dirty="0" err="1"/>
              <a:t>Kleen</a:t>
            </a:r>
            <a:r>
              <a:rPr lang="en-US" sz="1100" dirty="0"/>
              <a:t> Performance Product Re-refined Base Oils</a:t>
            </a:r>
          </a:p>
        </p:txBody>
      </p:sp>
    </p:spTree>
    <p:extLst>
      <p:ext uri="{BB962C8B-B14F-4D97-AF65-F5344CB8AC3E}">
        <p14:creationId xmlns:p14="http://schemas.microsoft.com/office/powerpoint/2010/main" val="3097479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B3E31-D773-4DE6-B798-9C9F3790E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Sulfur Content – Re-Refined Base Oil Performance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772779-8672-42BE-9B8B-CBD66ECC545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E8AB8DDE-9547-8F43-B1C5-2D31204609E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00E990-8591-4EED-B00E-9821687C7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03182"/>
            <a:ext cx="9144000" cy="25047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722A19-B978-4344-98EC-2FFE2A11742A}"/>
              </a:ext>
            </a:extLst>
          </p:cNvPr>
          <p:cNvSpPr txBox="1"/>
          <p:nvPr/>
        </p:nvSpPr>
        <p:spPr>
          <a:xfrm>
            <a:off x="7261877" y="5807075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1100" dirty="0"/>
              <a:t>*</a:t>
            </a:r>
            <a:r>
              <a:rPr lang="en-US" sz="1100" dirty="0" err="1"/>
              <a:t>Kleen</a:t>
            </a:r>
            <a:r>
              <a:rPr lang="en-US" sz="1100" dirty="0"/>
              <a:t> Performance Product Re-refined Base Oils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5307B6-27B5-4CD7-8E65-5B8CE083C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4932" y="3926091"/>
            <a:ext cx="1748997" cy="16363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D1A17E-7936-40CE-AB5B-45EC2B862F0F}"/>
              </a:ext>
            </a:extLst>
          </p:cNvPr>
          <p:cNvSpPr txBox="1"/>
          <p:nvPr/>
        </p:nvSpPr>
        <p:spPr>
          <a:xfrm>
            <a:off x="2014194" y="4515439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dirty="0"/>
              <a:t>Sulfur content very consistent and well below GP II max</a:t>
            </a:r>
          </a:p>
        </p:txBody>
      </p:sp>
    </p:spTree>
    <p:extLst>
      <p:ext uri="{BB962C8B-B14F-4D97-AF65-F5344CB8AC3E}">
        <p14:creationId xmlns:p14="http://schemas.microsoft.com/office/powerpoint/2010/main" val="3406649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2C893-75CC-42E1-8DA7-95E04CA65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RRBO Base Oil Performance*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5148C-467B-4A1D-9EF7-F9A39FD262C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E8AB8DDE-9547-8F43-B1C5-2D31204609E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70F934-8062-4A74-9013-89C2B546E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9964" y="3699041"/>
            <a:ext cx="4240780" cy="18847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90AADA-F07E-4DEB-86BB-E5D2B2B1F8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b="468"/>
          <a:stretch/>
        </p:blipFill>
        <p:spPr>
          <a:xfrm>
            <a:off x="1034684" y="1101113"/>
            <a:ext cx="4044969" cy="20381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9F10F74-5B59-4D55-B11A-F8437EF038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516" y="1101113"/>
            <a:ext cx="3822990" cy="197287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EBE9F6E-DCC2-4C40-B52B-A2AA63B2EE35}"/>
              </a:ext>
            </a:extLst>
          </p:cNvPr>
          <p:cNvSpPr/>
          <p:nvPr/>
        </p:nvSpPr>
        <p:spPr bwMode="auto">
          <a:xfrm>
            <a:off x="8554401" y="3896182"/>
            <a:ext cx="440028" cy="41023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dirty="0" err="1">
              <a:latin typeface="Arial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B3C037-1A3A-42A6-8089-61E51B8AF85B}"/>
              </a:ext>
            </a:extLst>
          </p:cNvPr>
          <p:cNvSpPr txBox="1"/>
          <p:nvPr/>
        </p:nvSpPr>
        <p:spPr>
          <a:xfrm>
            <a:off x="7502684" y="5867391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1100" dirty="0"/>
              <a:t>*</a:t>
            </a:r>
            <a:r>
              <a:rPr lang="en-US" sz="1100" dirty="0" err="1"/>
              <a:t>Kleen</a:t>
            </a:r>
            <a:r>
              <a:rPr lang="en-US" sz="1100" dirty="0"/>
              <a:t> Performance Product Re-refined Base Oils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E179F5-78E6-4C66-89ED-EF7C3DFB2B29}"/>
              </a:ext>
            </a:extLst>
          </p:cNvPr>
          <p:cNvSpPr txBox="1"/>
          <p:nvPr/>
        </p:nvSpPr>
        <p:spPr>
          <a:xfrm>
            <a:off x="9016581" y="3985613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1100" dirty="0"/>
              <a:t>Conventional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0BCBF9-6B62-4620-840D-1CB562470EFF}"/>
              </a:ext>
            </a:extLst>
          </p:cNvPr>
          <p:cNvSpPr txBox="1"/>
          <p:nvPr/>
        </p:nvSpPr>
        <p:spPr>
          <a:xfrm>
            <a:off x="9038733" y="4509969"/>
            <a:ext cx="914400" cy="29046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1100" dirty="0"/>
              <a:t>RRBO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E08D1AB-8EB6-4339-A2B6-7D893715AEC2}"/>
              </a:ext>
            </a:extLst>
          </p:cNvPr>
          <p:cNvSpPr txBox="1"/>
          <p:nvPr/>
        </p:nvSpPr>
        <p:spPr>
          <a:xfrm>
            <a:off x="9063378" y="5072317"/>
            <a:ext cx="914400" cy="25091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1100" dirty="0"/>
              <a:t>Synthetic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9BEF191-F7C9-4BEF-8F2A-0CDA2177B011}"/>
              </a:ext>
            </a:extLst>
          </p:cNvPr>
          <p:cNvSpPr/>
          <p:nvPr/>
        </p:nvSpPr>
        <p:spPr bwMode="auto">
          <a:xfrm>
            <a:off x="8565477" y="4422593"/>
            <a:ext cx="440028" cy="410236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dirty="0" err="1">
              <a:latin typeface="Arial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5972476-EF32-4589-B5A3-62F6FC80219D}"/>
              </a:ext>
            </a:extLst>
          </p:cNvPr>
          <p:cNvSpPr/>
          <p:nvPr/>
        </p:nvSpPr>
        <p:spPr bwMode="auto">
          <a:xfrm>
            <a:off x="8565477" y="4945055"/>
            <a:ext cx="440028" cy="410236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dirty="0" err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445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952AB-954E-447B-93BF-E2A49CB7A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8000"/>
                </a:solidFill>
              </a:rPr>
              <a:t>Virgin Base Oil vs Re-Refined Process 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EF76F8-FF82-4710-A697-68CC0B4D05C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E8AB8DDE-9547-8F43-B1C5-2D31204609E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7316653-653F-4682-875E-60831DC4F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1353" y="1336986"/>
            <a:ext cx="3114675" cy="4429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BD5497-4F8B-4BDF-A8A2-3E69F8613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476" y="2125696"/>
            <a:ext cx="4782559" cy="260660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6905658-0DEA-4D42-ABBE-1311CDD15A32}"/>
              </a:ext>
            </a:extLst>
          </p:cNvPr>
          <p:cNvCxnSpPr/>
          <p:nvPr/>
        </p:nvCxnSpPr>
        <p:spPr bwMode="auto">
          <a:xfrm>
            <a:off x="6689889" y="1178352"/>
            <a:ext cx="0" cy="479824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5055E87-ECE6-4C85-8026-EBB97A3C3558}"/>
              </a:ext>
            </a:extLst>
          </p:cNvPr>
          <p:cNvSpPr txBox="1"/>
          <p:nvPr/>
        </p:nvSpPr>
        <p:spPr>
          <a:xfrm>
            <a:off x="2212157" y="1480008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en-US" dirty="0" err="1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408B72-5C20-44CD-9E52-E524566AC97A}"/>
              </a:ext>
            </a:extLst>
          </p:cNvPr>
          <p:cNvSpPr txBox="1"/>
          <p:nvPr/>
        </p:nvSpPr>
        <p:spPr>
          <a:xfrm>
            <a:off x="2398190" y="102456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dirty="0"/>
              <a:t>Refining Process – Virgin Base Oils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DA0471-1214-494B-BD4F-EBD1359D0EEA}"/>
              </a:ext>
            </a:extLst>
          </p:cNvPr>
          <p:cNvSpPr txBox="1"/>
          <p:nvPr/>
        </p:nvSpPr>
        <p:spPr>
          <a:xfrm>
            <a:off x="7340338" y="1016754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dirty="0"/>
              <a:t>Re-refined Base Oils</a:t>
            </a:r>
          </a:p>
        </p:txBody>
      </p:sp>
    </p:spTree>
    <p:extLst>
      <p:ext uri="{BB962C8B-B14F-4D97-AF65-F5344CB8AC3E}">
        <p14:creationId xmlns:p14="http://schemas.microsoft.com/office/powerpoint/2010/main" val="14820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4C4A735-7A75-4016-981B-324B77589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8000"/>
                </a:solidFill>
              </a:rPr>
              <a:t>End Of Life Oil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8DF35A-972C-4EEC-8B8F-381F49A2067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E8AB8DDE-9547-8F43-B1C5-2D31204609E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EF31C2-0D83-4B11-926A-6C76D2846845}"/>
              </a:ext>
            </a:extLst>
          </p:cNvPr>
          <p:cNvSpPr/>
          <p:nvPr/>
        </p:nvSpPr>
        <p:spPr>
          <a:xfrm>
            <a:off x="1294545" y="1269856"/>
            <a:ext cx="88987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17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616365"/>
                </a:solidFill>
                <a:latin typeface="Myriad W01"/>
              </a:rPr>
              <a:t>Here’s a staggering fact: </a:t>
            </a:r>
          </a:p>
          <a:p>
            <a:pPr defTabSz="914217"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616365"/>
              </a:solidFill>
              <a:latin typeface="Myriad W01"/>
            </a:endParaRPr>
          </a:p>
          <a:p>
            <a:pPr defTabSz="914217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616365"/>
                </a:solidFill>
                <a:latin typeface="Myriad W01"/>
              </a:rPr>
              <a:t>Motor oil that isn’t disposed of properly releases about 25 times more oil into the environment than what spills from all modes of oil transportation combined. </a:t>
            </a:r>
          </a:p>
          <a:p>
            <a:pPr defTabSz="914217" fontAlgn="base">
              <a:spcBef>
                <a:spcPct val="0"/>
              </a:spcBef>
              <a:spcAft>
                <a:spcPct val="0"/>
              </a:spcAft>
            </a:pPr>
            <a:endParaRPr lang="en-GB" sz="2400" b="1" dirty="0">
              <a:solidFill>
                <a:srgbClr val="616365"/>
              </a:solidFill>
              <a:latin typeface="Myriad W01"/>
            </a:endParaRPr>
          </a:p>
          <a:p>
            <a:pPr defTabSz="914217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616365"/>
                </a:solidFill>
                <a:latin typeface="Myriad W01"/>
              </a:rPr>
              <a:t>The American Petroleum Institute estimates that if you </a:t>
            </a:r>
            <a:r>
              <a:rPr lang="en-GB" sz="2400" b="1" dirty="0">
                <a:solidFill>
                  <a:srgbClr val="616365"/>
                </a:solidFill>
                <a:latin typeface="Myriad W01"/>
              </a:rPr>
              <a:t>recycle just two gallons of used oil it can generate enough electricity to run the average household for almost 24 hours</a:t>
            </a:r>
            <a:r>
              <a:rPr lang="en-GB" sz="2400" dirty="0">
                <a:solidFill>
                  <a:srgbClr val="616365"/>
                </a:solidFill>
                <a:latin typeface="Myriad W01"/>
              </a:rPr>
              <a:t>. </a:t>
            </a:r>
          </a:p>
          <a:p>
            <a:pPr defTabSz="914217"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616365"/>
              </a:solidFill>
              <a:latin typeface="Myriad W01"/>
            </a:endParaRPr>
          </a:p>
        </p:txBody>
      </p:sp>
    </p:spTree>
    <p:extLst>
      <p:ext uri="{BB962C8B-B14F-4D97-AF65-F5344CB8AC3E}">
        <p14:creationId xmlns:p14="http://schemas.microsoft.com/office/powerpoint/2010/main" val="3951713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2F800-E7DA-4880-B08E-772647B78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8000"/>
                </a:solidFill>
              </a:rPr>
              <a:t>Why Re-Refined Base Oil?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04F7D-07B0-47D5-868C-1591A15B21E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E8AB8DDE-9547-8F43-B1C5-2D31204609E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B7E3F-0B49-48A9-B994-267431DC388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54831" y="1419225"/>
            <a:ext cx="10706470" cy="1317625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Making use of a valuable US resource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Reduces the depletion of natural resources/Preserves a non-renewable resource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Lower embedded carbon footprint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Waste reduction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Commitment to a cleaner environment through better waste management, improving circularity of our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593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32A65CB-90DA-49BC-8D92-FBD19FC6C38E}"/>
              </a:ext>
            </a:extLst>
          </p:cNvPr>
          <p:cNvSpPr/>
          <p:nvPr/>
        </p:nvSpPr>
        <p:spPr>
          <a:xfrm>
            <a:off x="445539" y="380683"/>
            <a:ext cx="11040693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600"/>
              </a:spcAft>
            </a:pPr>
            <a:endParaRPr lang="en-GB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re-refining process separates out the best molecules from used oil and combining with high performance additives technology,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formulates an oil with exactly the same protection as virgin oil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with lower carbon footprint.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87773E-CD7A-4F00-90AE-7B86A0082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473" y="2422782"/>
            <a:ext cx="6562903" cy="335081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91E1086-89F5-2D88-06A6-0C4CA8056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The Re-Refining Process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83E5110-DB54-5BB3-1418-9857F0124151}"/>
              </a:ext>
            </a:extLst>
          </p:cNvPr>
          <p:cNvSpPr/>
          <p:nvPr/>
        </p:nvSpPr>
        <p:spPr>
          <a:xfrm>
            <a:off x="7712950" y="2610492"/>
            <a:ext cx="1101344" cy="925188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0093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F8D0AA0-E733-C584-64F6-87DDFD949202}"/>
              </a:ext>
            </a:extLst>
          </p:cNvPr>
          <p:cNvGrpSpPr/>
          <p:nvPr/>
        </p:nvGrpSpPr>
        <p:grpSpPr>
          <a:xfrm>
            <a:off x="7784243" y="2669853"/>
            <a:ext cx="914782" cy="759148"/>
            <a:chOff x="9935269" y="1781148"/>
            <a:chExt cx="1952988" cy="148314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AA95BE0-5BB5-FFE3-193B-238129469E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29987"/>
            <a:stretch/>
          </p:blipFill>
          <p:spPr>
            <a:xfrm>
              <a:off x="10233794" y="2287549"/>
              <a:ext cx="1409116" cy="55178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10B43A5-5735-DCC6-36DE-144E6DC08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35269" y="1781148"/>
              <a:ext cx="1952988" cy="60305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E9D4433-A2C7-E596-9971-EFE18F233D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5451" t="69814" r="12530"/>
            <a:stretch/>
          </p:blipFill>
          <p:spPr>
            <a:xfrm>
              <a:off x="10152964" y="2908538"/>
              <a:ext cx="1517599" cy="355759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B947E8D7-24FB-B970-EA52-B1AAD8C63BB9}"/>
              </a:ext>
            </a:extLst>
          </p:cNvPr>
          <p:cNvSpPr/>
          <p:nvPr/>
        </p:nvSpPr>
        <p:spPr>
          <a:xfrm>
            <a:off x="7924072" y="3595041"/>
            <a:ext cx="694357" cy="293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508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5BB7DE3-120E-41A5-A635-00142C9A6E40}"/>
              </a:ext>
            </a:extLst>
          </p:cNvPr>
          <p:cNvSpPr/>
          <p:nvPr/>
        </p:nvSpPr>
        <p:spPr>
          <a:xfrm>
            <a:off x="2837826" y="1560195"/>
            <a:ext cx="563154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Industry performance certification: </a:t>
            </a:r>
            <a:r>
              <a:rPr lang="en-US" b="1" dirty="0"/>
              <a:t>API SP (</a:t>
            </a:r>
            <a:r>
              <a:rPr lang="en-GB" b="1" dirty="0"/>
              <a:t>GF-6</a:t>
            </a:r>
            <a:r>
              <a:rPr lang="en-GB" alt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/>
              <a:t>the latest standard for modern engines) </a:t>
            </a:r>
            <a:r>
              <a:rPr lang="en-GB" altLang="en-US" dirty="0">
                <a:latin typeface="Arial" pitchFamily="34" charset="0"/>
                <a:cs typeface="Arial" pitchFamily="34" charset="0"/>
              </a:rPr>
              <a:t>at par with synthetic blend of other major competitor brands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lvl="0"/>
            <a:r>
              <a:rPr lang="en-US" b="1" dirty="0"/>
              <a:t>LSPI</a:t>
            </a:r>
            <a:r>
              <a:rPr lang="en-US" dirty="0"/>
              <a:t> (Low Speed Pre-Ignition) tested for GDI/Turbo engines</a:t>
            </a:r>
          </a:p>
          <a:p>
            <a:pPr lvl="0"/>
            <a:endParaRPr lang="en-US" dirty="0"/>
          </a:p>
          <a:p>
            <a:pPr lvl="0"/>
            <a:r>
              <a:rPr lang="en-GB" dirty="0"/>
              <a:t>LSPI is caused by high pressure build up in the cylinder of the engine which can damage your car’s engine</a:t>
            </a: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1"/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endParaRPr lang="en-GB" dirty="0"/>
          </a:p>
          <a:p>
            <a:r>
              <a:rPr lang="en-GB" dirty="0"/>
              <a:t>	</a:t>
            </a:r>
            <a:endParaRPr lang="en-US" dirty="0"/>
          </a:p>
        </p:txBody>
      </p:sp>
      <p:pic>
        <p:nvPicPr>
          <p:cNvPr id="15" name="Picture 5">
            <a:extLst>
              <a:ext uri="{FF2B5EF4-FFF2-40B4-BE49-F238E27FC236}">
                <a16:creationId xmlns:a16="http://schemas.microsoft.com/office/drawing/2014/main" id="{5A8897C7-0B27-4C7A-865F-1E7BBEBE4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092" y="1717534"/>
            <a:ext cx="416610" cy="404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548CEA00-EADE-4861-94C5-35E8725BB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092" y="2697747"/>
            <a:ext cx="416610" cy="404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6">
            <a:extLst>
              <a:ext uri="{FF2B5EF4-FFF2-40B4-BE49-F238E27FC236}">
                <a16:creationId xmlns:a16="http://schemas.microsoft.com/office/drawing/2014/main" id="{FB9A0EB4-A414-4165-A8C8-6EFEA488E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548" y="2416325"/>
            <a:ext cx="81509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EE832E34-E107-4393-8843-EA5E4DF41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887" y="4270705"/>
            <a:ext cx="900412" cy="40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 descr="Image result for closed loop recycling images">
            <a:hlinkClick r:id="rId6"/>
            <a:extLst>
              <a:ext uri="{FF2B5EF4-FFF2-40B4-BE49-F238E27FC236}">
                <a16:creationId xmlns:a16="http://schemas.microsoft.com/office/drawing/2014/main" id="{B5E50358-B747-4EB2-9351-CE8B675B91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31211" y="3438164"/>
            <a:ext cx="626496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64E79307-8DB0-4F47-A86F-71DD62BFE1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7898" y="1311520"/>
            <a:ext cx="814011" cy="8103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AC1B56-0312-F856-5183-592828B26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489" y="414066"/>
            <a:ext cx="9919169" cy="458144"/>
          </a:xfrm>
        </p:spPr>
        <p:txBody>
          <a:bodyPr>
            <a:noAutofit/>
          </a:bodyPr>
          <a:lstStyle/>
          <a:p>
            <a:r>
              <a:rPr lang="en-US" sz="3200" dirty="0"/>
              <a:t>Re-Refined Base Oil Specification </a:t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01308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dirty="0">
                <a:solidFill>
                  <a:srgbClr val="008000"/>
                </a:solidFill>
              </a:rPr>
              <a:t>API Base Oil Classification Based On 3 Key Factors</a:t>
            </a:r>
            <a:endParaRPr lang="en-GB" altLang="en-US" sz="3200" dirty="0">
              <a:solidFill>
                <a:srgbClr val="008000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483598" y="1055942"/>
            <a:ext cx="11090674" cy="5246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lvl="1" indent="0" eaLnBrk="1" hangingPunct="1"/>
            <a:r>
              <a:rPr lang="en-US" altLang="en-US" sz="1600" b="1" dirty="0"/>
              <a:t>Saturates</a:t>
            </a:r>
            <a:r>
              <a:rPr lang="en-US" altLang="en-US" sz="1600" dirty="0"/>
              <a:t> – Higher saturates, improved stability, better heat resistance, longer fluid life, cleaner fluid operation</a:t>
            </a:r>
          </a:p>
          <a:p>
            <a:pPr marL="684213" lvl="3">
              <a:buFont typeface="Arial" panose="020B0604020202020204" pitchFamily="34" charset="0"/>
              <a:buChar char="•"/>
            </a:pPr>
            <a:r>
              <a:rPr lang="en-US" altLang="en-US" sz="1600" b="1" i="1" dirty="0"/>
              <a:t>More saturates is better</a:t>
            </a:r>
          </a:p>
          <a:p>
            <a:pPr marL="0" lvl="1" indent="0" eaLnBrk="1" hangingPunct="1"/>
            <a:r>
              <a:rPr lang="en-US" altLang="en-US" sz="1600" b="1" dirty="0"/>
              <a:t>Sulfur</a:t>
            </a:r>
            <a:r>
              <a:rPr lang="en-US" altLang="en-US" sz="1600" dirty="0"/>
              <a:t> – An Impurity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en-US" sz="1600" b="1" i="1" dirty="0"/>
              <a:t>Less Sulfur is better</a:t>
            </a:r>
          </a:p>
          <a:p>
            <a:pPr marL="0" lvl="1" indent="0" eaLnBrk="1" hangingPunct="1"/>
            <a:r>
              <a:rPr lang="en-US" altLang="en-US" sz="1600" b="1" dirty="0"/>
              <a:t>Viscosity Index (VI) </a:t>
            </a:r>
            <a:r>
              <a:rPr lang="en-US" altLang="en-US" sz="1600" dirty="0"/>
              <a:t>-  The higher the V.I., the less viscosity changes with temperature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en-US" sz="1600" b="1" i="1" dirty="0"/>
              <a:t>Higher Index is better</a:t>
            </a:r>
          </a:p>
          <a:p>
            <a:pPr marL="0" lvl="1" indent="0"/>
            <a:r>
              <a:rPr lang="en-US" altLang="en-US" sz="1600" dirty="0"/>
              <a:t>Other Important Properties – Volatility (Evaporation), Viscosity Stability, Low Temperature Viscosity  </a:t>
            </a:r>
          </a:p>
          <a:p>
            <a:pPr marL="0" lvl="1" indent="0"/>
            <a:endParaRPr lang="en-US" altLang="en-US" sz="1600" b="1" dirty="0"/>
          </a:p>
          <a:p>
            <a:pPr lvl="1" eaLnBrk="1" hangingPunct="1"/>
            <a:endParaRPr lang="en-US" altLang="en-US" sz="1600" b="1" dirty="0"/>
          </a:p>
          <a:p>
            <a:pPr lvl="1" eaLnBrk="1" hangingPunct="1"/>
            <a:endParaRPr lang="en-US" altLang="en-US" sz="1600" b="1" dirty="0"/>
          </a:p>
          <a:p>
            <a:pPr lvl="1" eaLnBrk="1" hangingPunct="1"/>
            <a:endParaRPr lang="en-US" altLang="en-US" sz="1600" b="1" dirty="0"/>
          </a:p>
          <a:p>
            <a:pPr lvl="1" eaLnBrk="1" hangingPunct="1"/>
            <a:endParaRPr lang="en-US" altLang="en-US" sz="1600" b="1" dirty="0"/>
          </a:p>
          <a:p>
            <a:pPr lvl="1" eaLnBrk="1" hangingPunct="1"/>
            <a:endParaRPr lang="en-US" altLang="en-US" sz="1600" b="1" dirty="0"/>
          </a:p>
          <a:p>
            <a:pPr lvl="1" eaLnBrk="1" hangingPunct="1"/>
            <a:endParaRPr lang="en-US" altLang="en-US" sz="1600" b="1" dirty="0"/>
          </a:p>
          <a:p>
            <a:pPr lvl="1" eaLnBrk="1" hangingPunct="1"/>
            <a:endParaRPr lang="en-US" altLang="en-US" sz="1600" b="1" dirty="0"/>
          </a:p>
          <a:p>
            <a:pPr lvl="1" eaLnBrk="1" hangingPunct="1"/>
            <a:endParaRPr lang="en-US" altLang="en-US" sz="1600" b="1" dirty="0"/>
          </a:p>
          <a:p>
            <a:pPr lvl="1" eaLnBrk="1" hangingPunct="1"/>
            <a:endParaRPr lang="en-US" altLang="en-US" sz="1600" b="1" dirty="0"/>
          </a:p>
          <a:p>
            <a:pPr lvl="1" eaLnBrk="1" hangingPunct="1"/>
            <a:endParaRPr lang="en-US" altLang="en-US" sz="1600" b="1" dirty="0"/>
          </a:p>
          <a:p>
            <a:pPr lvl="1" eaLnBrk="1" hangingPunct="1"/>
            <a:endParaRPr lang="en-US" altLang="en-US" sz="16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359910-AB75-45F2-B908-3B25C31DE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174" y="3338238"/>
            <a:ext cx="5610225" cy="26955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508B34-103E-A905-9866-6B70ABD04DD1}"/>
              </a:ext>
            </a:extLst>
          </p:cNvPr>
          <p:cNvSpPr txBox="1"/>
          <p:nvPr/>
        </p:nvSpPr>
        <p:spPr>
          <a:xfrm>
            <a:off x="1337371" y="3970549"/>
            <a:ext cx="914400" cy="41563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10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refined,</a:t>
            </a:r>
          </a:p>
          <a:p>
            <a:pPr algn="ctr"/>
            <a:r>
              <a:rPr lang="en-US" sz="10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performance, </a:t>
            </a:r>
          </a:p>
          <a:p>
            <a:pPr algn="ctr"/>
            <a:r>
              <a:rPr lang="en-US" sz="10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“Conventional”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CA8058-78C6-B515-2F66-88CBE76EA5DE}"/>
              </a:ext>
            </a:extLst>
          </p:cNvPr>
          <p:cNvSpPr txBox="1"/>
          <p:nvPr/>
        </p:nvSpPr>
        <p:spPr>
          <a:xfrm>
            <a:off x="1337371" y="5594239"/>
            <a:ext cx="914400" cy="41563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10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refined,</a:t>
            </a:r>
          </a:p>
          <a:p>
            <a:pPr algn="ctr"/>
            <a:r>
              <a:rPr lang="en-US" sz="10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Higer performance, </a:t>
            </a:r>
          </a:p>
          <a:p>
            <a:pPr algn="ctr"/>
            <a:r>
              <a:rPr lang="en-US" sz="10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“Full Synthetic”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3AF9076-9FAF-48FD-3D2C-4C056412C892}"/>
              </a:ext>
            </a:extLst>
          </p:cNvPr>
          <p:cNvCxnSpPr>
            <a:cxnSpLocks/>
          </p:cNvCxnSpPr>
          <p:nvPr/>
        </p:nvCxnSpPr>
        <p:spPr>
          <a:xfrm>
            <a:off x="1794571" y="4459796"/>
            <a:ext cx="0" cy="1134443"/>
          </a:xfrm>
          <a:prstGeom prst="straightConnector1">
            <a:avLst/>
          </a:prstGeom>
          <a:ln w="47625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row: Left 7">
            <a:extLst>
              <a:ext uri="{FF2B5EF4-FFF2-40B4-BE49-F238E27FC236}">
                <a16:creationId xmlns:a16="http://schemas.microsoft.com/office/drawing/2014/main" id="{B2E4C6D7-3CBC-F835-41FB-9360596EA1E5}"/>
              </a:ext>
            </a:extLst>
          </p:cNvPr>
          <p:cNvSpPr/>
          <p:nvPr/>
        </p:nvSpPr>
        <p:spPr>
          <a:xfrm>
            <a:off x="8431399" y="4733364"/>
            <a:ext cx="825067" cy="249382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591A01-C733-5B63-8665-50D61BE311E6}"/>
              </a:ext>
            </a:extLst>
          </p:cNvPr>
          <p:cNvSpPr txBox="1"/>
          <p:nvPr/>
        </p:nvSpPr>
        <p:spPr>
          <a:xfrm>
            <a:off x="9370826" y="4606229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RRBO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768B12-0770-F092-5EF8-5C89E4B076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02" t="85680" r="66280" b="1598"/>
          <a:stretch/>
        </p:blipFill>
        <p:spPr>
          <a:xfrm>
            <a:off x="3398520" y="4120706"/>
            <a:ext cx="1160014" cy="3429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745C2E-8EA8-7CB9-33F6-87D9433C98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02" t="85680" r="66280" b="1598"/>
          <a:stretch/>
        </p:blipFill>
        <p:spPr>
          <a:xfrm>
            <a:off x="3463289" y="4891978"/>
            <a:ext cx="1280161" cy="3429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48D1FAA-9BD5-A189-A38C-B756FD3FF3D8}"/>
              </a:ext>
            </a:extLst>
          </p:cNvPr>
          <p:cNvSpPr/>
          <p:nvPr/>
        </p:nvSpPr>
        <p:spPr>
          <a:xfrm>
            <a:off x="3398520" y="4530090"/>
            <a:ext cx="1203960" cy="308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6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BB549-451C-4819-994E-2429FC313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Technical Conclusions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A1AC08-4110-49DE-B940-086FF908AAE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E8AB8DDE-9547-8F43-B1C5-2D31204609E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C23A0-A0A0-4D9F-B93C-E345F8E4847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3751" y="1209505"/>
            <a:ext cx="10533698" cy="1317625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GTX ESSENTIAL formulation meets the latest API and ILSAC requirements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Formulated with RRBO that has proven high performance and is better than conventional Group II base oils on key properties</a:t>
            </a:r>
          </a:p>
          <a:p>
            <a:pPr marL="287557"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Developed through strong additive and base oil supplier collaborations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 solid steppingstone to upsell to GTX Ultraclean, GTX Full Synthetic and other Castrol brands </a:t>
            </a:r>
          </a:p>
          <a:p>
            <a:pPr marL="287557" lvl="1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0026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0EDDD145-5BE6-D23D-34F6-85A2B65688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E42530-7768-79A2-C0D5-2B30C9BDB0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1791383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dirty="0">
                <a:solidFill>
                  <a:srgbClr val="008000"/>
                </a:solidFill>
              </a:rPr>
              <a:t>Base Oil Classifications</a:t>
            </a:r>
            <a:endParaRPr lang="en-GB" altLang="en-US" sz="3200" dirty="0">
              <a:solidFill>
                <a:srgbClr val="008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411683" y="1163843"/>
            <a:ext cx="8943893" cy="1457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800" dirty="0"/>
              <a:t>Classification of base oils is done by “Groups”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800" dirty="0"/>
              <a:t>Groups primarily defined by impurities – Sulfur content and amount of saturates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1800" b="1" dirty="0"/>
              <a:t>Mineral or conventional base oil – Group I or II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800" dirty="0"/>
              <a:t>Less refined, less expensive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1800" b="1" dirty="0"/>
              <a:t>Synthetic base oil – Group III, IV (PAO) or V (All others)</a:t>
            </a:r>
          </a:p>
          <a:p>
            <a:pPr marL="468630" lvl="3">
              <a:buFont typeface="Arial" panose="020B0604020202020204" pitchFamily="34" charset="0"/>
              <a:buChar char="•"/>
            </a:pPr>
            <a:r>
              <a:rPr lang="en-US" altLang="en-US" sz="1800" dirty="0"/>
              <a:t>More refining or lab produced = more expensive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sz="1800" dirty="0"/>
          </a:p>
        </p:txBody>
      </p:sp>
      <p:grpSp>
        <p:nvGrpSpPr>
          <p:cNvPr id="31748" name="Group 5"/>
          <p:cNvGrpSpPr>
            <a:grpSpLocks/>
          </p:cNvGrpSpPr>
          <p:nvPr/>
        </p:nvGrpSpPr>
        <p:grpSpPr bwMode="auto">
          <a:xfrm>
            <a:off x="6712084" y="2918456"/>
            <a:ext cx="3420581" cy="2474913"/>
            <a:chOff x="1932142" y="2971800"/>
            <a:chExt cx="4460721" cy="3111500"/>
          </a:xfrm>
        </p:grpSpPr>
        <p:sp>
          <p:nvSpPr>
            <p:cNvPr id="31750" name="Rectangle 4"/>
            <p:cNvSpPr>
              <a:spLocks noChangeArrowheads="1"/>
            </p:cNvSpPr>
            <p:nvPr/>
          </p:nvSpPr>
          <p:spPr bwMode="auto">
            <a:xfrm>
              <a:off x="2863014" y="4765675"/>
              <a:ext cx="85" cy="464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51" name="Rectangle 5"/>
            <p:cNvSpPr>
              <a:spLocks noChangeArrowheads="1"/>
            </p:cNvSpPr>
            <p:nvPr/>
          </p:nvSpPr>
          <p:spPr bwMode="auto">
            <a:xfrm>
              <a:off x="1932142" y="3276599"/>
              <a:ext cx="1317318" cy="348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tx2"/>
                  </a:solidFill>
                  <a:latin typeface="Gill Sans"/>
                  <a:cs typeface="Times New Roman" pitchFamily="18" charset="0"/>
                </a:rPr>
                <a:t>Synthetics </a:t>
              </a:r>
              <a:endParaRPr lang="en-GB" altLang="en-US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52" name="Rectangle 6"/>
            <p:cNvSpPr>
              <a:spLocks noChangeArrowheads="1"/>
            </p:cNvSpPr>
            <p:nvPr/>
          </p:nvSpPr>
          <p:spPr bwMode="auto">
            <a:xfrm>
              <a:off x="2674688" y="4886325"/>
              <a:ext cx="1064124" cy="348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tx2"/>
                  </a:solidFill>
                  <a:latin typeface="Gill Sans"/>
                  <a:cs typeface="Times New Roman" pitchFamily="18" charset="0"/>
                </a:rPr>
                <a:t>Minerals</a:t>
              </a:r>
              <a:endParaRPr lang="en-GB" altLang="en-US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53" name="Oval 7"/>
            <p:cNvSpPr>
              <a:spLocks noChangeArrowheads="1"/>
            </p:cNvSpPr>
            <p:nvPr/>
          </p:nvSpPr>
          <p:spPr bwMode="auto">
            <a:xfrm>
              <a:off x="4389438" y="5260975"/>
              <a:ext cx="1992312" cy="822325"/>
            </a:xfrm>
            <a:prstGeom prst="ellipse">
              <a:avLst/>
            </a:prstGeom>
            <a:solidFill>
              <a:srgbClr val="009900"/>
            </a:solidFill>
            <a:ln w="1270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en-US" altLang="en-US" sz="2000">
                <a:solidFill>
                  <a:srgbClr val="009900"/>
                </a:solidFill>
                <a:latin typeface="Arial" pitchFamily="34" charset="0"/>
              </a:endParaRPr>
            </a:p>
          </p:txBody>
        </p:sp>
        <p:sp>
          <p:nvSpPr>
            <p:cNvPr id="31754" name="Freeform 8"/>
            <p:cNvSpPr>
              <a:spLocks/>
            </p:cNvSpPr>
            <p:nvPr/>
          </p:nvSpPr>
          <p:spPr bwMode="auto">
            <a:xfrm>
              <a:off x="5943600" y="5105400"/>
              <a:ext cx="446088" cy="582613"/>
            </a:xfrm>
            <a:custGeom>
              <a:avLst/>
              <a:gdLst>
                <a:gd name="T0" fmla="*/ 2147483647 w 468"/>
                <a:gd name="T1" fmla="*/ 2147483647 h 920"/>
                <a:gd name="T2" fmla="*/ 2147483647 w 468"/>
                <a:gd name="T3" fmla="*/ 0 h 920"/>
                <a:gd name="T4" fmla="*/ 0 w 468"/>
                <a:gd name="T5" fmla="*/ 2147483647 h 920"/>
                <a:gd name="T6" fmla="*/ 2147483647 w 468"/>
                <a:gd name="T7" fmla="*/ 2147483647 h 920"/>
                <a:gd name="T8" fmla="*/ 2147483647 w 468"/>
                <a:gd name="T9" fmla="*/ 2147483647 h 9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8" h="920">
                  <a:moveTo>
                    <a:pt x="446" y="920"/>
                  </a:moveTo>
                  <a:lnTo>
                    <a:pt x="468" y="0"/>
                  </a:lnTo>
                  <a:lnTo>
                    <a:pt x="0" y="402"/>
                  </a:lnTo>
                  <a:lnTo>
                    <a:pt x="434" y="904"/>
                  </a:lnTo>
                  <a:lnTo>
                    <a:pt x="446" y="920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5" name="Freeform 9"/>
            <p:cNvSpPr>
              <a:spLocks/>
            </p:cNvSpPr>
            <p:nvPr/>
          </p:nvSpPr>
          <p:spPr bwMode="auto">
            <a:xfrm rot="205273">
              <a:off x="4378325" y="5105400"/>
              <a:ext cx="409575" cy="582613"/>
            </a:xfrm>
            <a:custGeom>
              <a:avLst/>
              <a:gdLst>
                <a:gd name="T0" fmla="*/ 2147483647 w 467"/>
                <a:gd name="T1" fmla="*/ 2147483647 h 920"/>
                <a:gd name="T2" fmla="*/ 0 w 467"/>
                <a:gd name="T3" fmla="*/ 0 h 920"/>
                <a:gd name="T4" fmla="*/ 2147483647 w 467"/>
                <a:gd name="T5" fmla="*/ 2147483647 h 920"/>
                <a:gd name="T6" fmla="*/ 2147483647 w 467"/>
                <a:gd name="T7" fmla="*/ 2147483647 h 920"/>
                <a:gd name="T8" fmla="*/ 2147483647 w 467"/>
                <a:gd name="T9" fmla="*/ 2147483647 h 9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7" h="920">
                  <a:moveTo>
                    <a:pt x="22" y="920"/>
                  </a:moveTo>
                  <a:lnTo>
                    <a:pt x="0" y="0"/>
                  </a:lnTo>
                  <a:lnTo>
                    <a:pt x="467" y="402"/>
                  </a:lnTo>
                  <a:lnTo>
                    <a:pt x="32" y="904"/>
                  </a:lnTo>
                  <a:lnTo>
                    <a:pt x="22" y="920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6" name="Oval 10"/>
            <p:cNvSpPr>
              <a:spLocks noChangeArrowheads="1"/>
            </p:cNvSpPr>
            <p:nvPr/>
          </p:nvSpPr>
          <p:spPr bwMode="auto">
            <a:xfrm>
              <a:off x="4400550" y="4678363"/>
              <a:ext cx="1992313" cy="825500"/>
            </a:xfrm>
            <a:prstGeom prst="ellipse">
              <a:avLst/>
            </a:prstGeom>
            <a:solidFill>
              <a:srgbClr val="009900"/>
            </a:solidFill>
            <a:ln w="1270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en-US" altLang="en-US" sz="2000">
                <a:solidFill>
                  <a:srgbClr val="009900"/>
                </a:solidFill>
                <a:latin typeface="Arial" pitchFamily="34" charset="0"/>
              </a:endParaRPr>
            </a:p>
          </p:txBody>
        </p:sp>
        <p:sp>
          <p:nvSpPr>
            <p:cNvPr id="31757" name="Line 11"/>
            <p:cNvSpPr>
              <a:spLocks noChangeShapeType="1"/>
            </p:cNvSpPr>
            <p:nvPr/>
          </p:nvSpPr>
          <p:spPr bwMode="auto">
            <a:xfrm flipH="1">
              <a:off x="6378575" y="5110163"/>
              <a:ext cx="11113" cy="533400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8" name="Line 12"/>
            <p:cNvSpPr>
              <a:spLocks noChangeShapeType="1"/>
            </p:cNvSpPr>
            <p:nvPr/>
          </p:nvSpPr>
          <p:spPr bwMode="auto">
            <a:xfrm flipH="1">
              <a:off x="4386263" y="5086350"/>
              <a:ext cx="11112" cy="585788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9" name="Rectangle 13"/>
            <p:cNvSpPr>
              <a:spLocks noChangeArrowheads="1"/>
            </p:cNvSpPr>
            <p:nvPr/>
          </p:nvSpPr>
          <p:spPr bwMode="auto">
            <a:xfrm>
              <a:off x="4883092" y="5638800"/>
              <a:ext cx="1003415" cy="348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chemeClr val="bg1"/>
                  </a:solidFill>
                  <a:latin typeface="Arial" pitchFamily="34" charset="0"/>
                  <a:cs typeface="Times New Roman" pitchFamily="18" charset="0"/>
                </a:rPr>
                <a:t>Group I</a:t>
              </a:r>
              <a:endParaRPr lang="en-US" alt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60" name="Oval 14"/>
            <p:cNvSpPr>
              <a:spLocks noChangeArrowheads="1"/>
            </p:cNvSpPr>
            <p:nvPr/>
          </p:nvSpPr>
          <p:spPr bwMode="auto">
            <a:xfrm>
              <a:off x="4238625" y="4592638"/>
              <a:ext cx="1993900" cy="609600"/>
            </a:xfrm>
            <a:prstGeom prst="ellipse">
              <a:avLst/>
            </a:prstGeom>
            <a:solidFill>
              <a:srgbClr val="009900"/>
            </a:solidFill>
            <a:ln w="1270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en-US" altLang="en-US" sz="2000">
                <a:solidFill>
                  <a:srgbClr val="009900"/>
                </a:solidFill>
                <a:latin typeface="Arial" pitchFamily="34" charset="0"/>
              </a:endParaRPr>
            </a:p>
          </p:txBody>
        </p:sp>
        <p:sp>
          <p:nvSpPr>
            <p:cNvPr id="31761" name="Freeform 15"/>
            <p:cNvSpPr>
              <a:spLocks/>
            </p:cNvSpPr>
            <p:nvPr/>
          </p:nvSpPr>
          <p:spPr bwMode="auto">
            <a:xfrm>
              <a:off x="5805488" y="4457700"/>
              <a:ext cx="446087" cy="434975"/>
            </a:xfrm>
            <a:custGeom>
              <a:avLst/>
              <a:gdLst>
                <a:gd name="T0" fmla="*/ 2147483647 w 471"/>
                <a:gd name="T1" fmla="*/ 2147483647 h 688"/>
                <a:gd name="T2" fmla="*/ 2147483647 w 471"/>
                <a:gd name="T3" fmla="*/ 0 h 688"/>
                <a:gd name="T4" fmla="*/ 0 w 471"/>
                <a:gd name="T5" fmla="*/ 2147483647 h 688"/>
                <a:gd name="T6" fmla="*/ 2147483647 w 471"/>
                <a:gd name="T7" fmla="*/ 2147483647 h 688"/>
                <a:gd name="T8" fmla="*/ 2147483647 w 471"/>
                <a:gd name="T9" fmla="*/ 2147483647 h 6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1" h="688">
                  <a:moveTo>
                    <a:pt x="446" y="688"/>
                  </a:moveTo>
                  <a:lnTo>
                    <a:pt x="471" y="0"/>
                  </a:lnTo>
                  <a:lnTo>
                    <a:pt x="0" y="300"/>
                  </a:lnTo>
                  <a:lnTo>
                    <a:pt x="436" y="676"/>
                  </a:lnTo>
                  <a:lnTo>
                    <a:pt x="446" y="688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2" name="Freeform 16"/>
            <p:cNvSpPr>
              <a:spLocks/>
            </p:cNvSpPr>
            <p:nvPr/>
          </p:nvSpPr>
          <p:spPr bwMode="auto">
            <a:xfrm rot="225514">
              <a:off x="4222750" y="4518025"/>
              <a:ext cx="441325" cy="382588"/>
            </a:xfrm>
            <a:custGeom>
              <a:avLst/>
              <a:gdLst>
                <a:gd name="T0" fmla="*/ 2147483647 w 467"/>
                <a:gd name="T1" fmla="*/ 2147483647 h 688"/>
                <a:gd name="T2" fmla="*/ 0 w 467"/>
                <a:gd name="T3" fmla="*/ 0 h 688"/>
                <a:gd name="T4" fmla="*/ 2147483647 w 467"/>
                <a:gd name="T5" fmla="*/ 2147483647 h 688"/>
                <a:gd name="T6" fmla="*/ 2147483647 w 467"/>
                <a:gd name="T7" fmla="*/ 2147483647 h 688"/>
                <a:gd name="T8" fmla="*/ 2147483647 w 467"/>
                <a:gd name="T9" fmla="*/ 2147483647 h 6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7" h="688">
                  <a:moveTo>
                    <a:pt x="21" y="688"/>
                  </a:moveTo>
                  <a:lnTo>
                    <a:pt x="0" y="0"/>
                  </a:lnTo>
                  <a:lnTo>
                    <a:pt x="467" y="300"/>
                  </a:lnTo>
                  <a:lnTo>
                    <a:pt x="34" y="676"/>
                  </a:lnTo>
                  <a:lnTo>
                    <a:pt x="21" y="688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3" name="Oval 17"/>
            <p:cNvSpPr>
              <a:spLocks noChangeArrowheads="1"/>
            </p:cNvSpPr>
            <p:nvPr/>
          </p:nvSpPr>
          <p:spPr bwMode="auto">
            <a:xfrm>
              <a:off x="4248150" y="4160838"/>
              <a:ext cx="1995488" cy="608012"/>
            </a:xfrm>
            <a:prstGeom prst="ellipse">
              <a:avLst/>
            </a:prstGeom>
            <a:solidFill>
              <a:srgbClr val="009900"/>
            </a:solidFill>
            <a:ln w="1270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en-US" altLang="en-US" sz="2000">
                <a:solidFill>
                  <a:srgbClr val="009900"/>
                </a:solidFill>
                <a:latin typeface="Arial" pitchFamily="34" charset="0"/>
              </a:endParaRPr>
            </a:p>
          </p:txBody>
        </p:sp>
        <p:sp>
          <p:nvSpPr>
            <p:cNvPr id="31764" name="Line 18"/>
            <p:cNvSpPr>
              <a:spLocks noChangeShapeType="1"/>
            </p:cNvSpPr>
            <p:nvPr/>
          </p:nvSpPr>
          <p:spPr bwMode="auto">
            <a:xfrm flipH="1">
              <a:off x="6227763" y="4465638"/>
              <a:ext cx="17462" cy="427037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5" name="Line 19"/>
            <p:cNvSpPr>
              <a:spLocks noChangeShapeType="1"/>
            </p:cNvSpPr>
            <p:nvPr/>
          </p:nvSpPr>
          <p:spPr bwMode="auto">
            <a:xfrm flipH="1">
              <a:off x="4237038" y="4457700"/>
              <a:ext cx="4762" cy="434975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6" name="Rectangle 20"/>
            <p:cNvSpPr>
              <a:spLocks noChangeArrowheads="1"/>
            </p:cNvSpPr>
            <p:nvPr/>
          </p:nvSpPr>
          <p:spPr bwMode="auto">
            <a:xfrm>
              <a:off x="4652371" y="4818063"/>
              <a:ext cx="1087034" cy="348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chemeClr val="bg1"/>
                  </a:solidFill>
                  <a:latin typeface="Arial" pitchFamily="34" charset="0"/>
                  <a:cs typeface="Times New Roman" pitchFamily="18" charset="0"/>
                </a:rPr>
                <a:t>Group II</a:t>
              </a:r>
              <a:endParaRPr lang="en-US" alt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67" name="Oval 21"/>
            <p:cNvSpPr>
              <a:spLocks noChangeArrowheads="1"/>
            </p:cNvSpPr>
            <p:nvPr/>
          </p:nvSpPr>
          <p:spPr bwMode="auto">
            <a:xfrm>
              <a:off x="3994150" y="3957638"/>
              <a:ext cx="1993900" cy="611187"/>
            </a:xfrm>
            <a:prstGeom prst="ellipse">
              <a:avLst/>
            </a:prstGeom>
            <a:solidFill>
              <a:srgbClr val="000099"/>
            </a:solidFill>
            <a:ln w="1270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en-US" altLang="en-US" sz="2000">
                <a:solidFill>
                  <a:srgbClr val="009900"/>
                </a:solidFill>
                <a:latin typeface="Arial" pitchFamily="34" charset="0"/>
              </a:endParaRPr>
            </a:p>
          </p:txBody>
        </p:sp>
        <p:sp>
          <p:nvSpPr>
            <p:cNvPr id="31768" name="Freeform 22"/>
            <p:cNvSpPr>
              <a:spLocks/>
            </p:cNvSpPr>
            <p:nvPr/>
          </p:nvSpPr>
          <p:spPr bwMode="auto">
            <a:xfrm>
              <a:off x="5561013" y="3824288"/>
              <a:ext cx="446087" cy="433387"/>
            </a:xfrm>
            <a:custGeom>
              <a:avLst/>
              <a:gdLst>
                <a:gd name="T0" fmla="*/ 2147483647 w 469"/>
                <a:gd name="T1" fmla="*/ 2147483647 h 685"/>
                <a:gd name="T2" fmla="*/ 2147483647 w 469"/>
                <a:gd name="T3" fmla="*/ 0 h 685"/>
                <a:gd name="T4" fmla="*/ 0 w 469"/>
                <a:gd name="T5" fmla="*/ 2147483647 h 685"/>
                <a:gd name="T6" fmla="*/ 2147483647 w 469"/>
                <a:gd name="T7" fmla="*/ 2147483647 h 685"/>
                <a:gd name="T8" fmla="*/ 2147483647 w 469"/>
                <a:gd name="T9" fmla="*/ 2147483647 h 6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9" h="685">
                  <a:moveTo>
                    <a:pt x="447" y="685"/>
                  </a:moveTo>
                  <a:lnTo>
                    <a:pt x="469" y="0"/>
                  </a:lnTo>
                  <a:lnTo>
                    <a:pt x="0" y="300"/>
                  </a:lnTo>
                  <a:lnTo>
                    <a:pt x="435" y="673"/>
                  </a:lnTo>
                  <a:lnTo>
                    <a:pt x="447" y="685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9" name="Freeform 23"/>
            <p:cNvSpPr>
              <a:spLocks/>
            </p:cNvSpPr>
            <p:nvPr/>
          </p:nvSpPr>
          <p:spPr bwMode="auto">
            <a:xfrm>
              <a:off x="3979863" y="3824288"/>
              <a:ext cx="441325" cy="433387"/>
            </a:xfrm>
            <a:custGeom>
              <a:avLst/>
              <a:gdLst>
                <a:gd name="T0" fmla="*/ 2147483647 w 467"/>
                <a:gd name="T1" fmla="*/ 2147483647 h 685"/>
                <a:gd name="T2" fmla="*/ 0 w 467"/>
                <a:gd name="T3" fmla="*/ 0 h 685"/>
                <a:gd name="T4" fmla="*/ 2147483647 w 467"/>
                <a:gd name="T5" fmla="*/ 2147483647 h 685"/>
                <a:gd name="T6" fmla="*/ 2147483647 w 467"/>
                <a:gd name="T7" fmla="*/ 2147483647 h 685"/>
                <a:gd name="T8" fmla="*/ 2147483647 w 467"/>
                <a:gd name="T9" fmla="*/ 2147483647 h 6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7" h="685">
                  <a:moveTo>
                    <a:pt x="20" y="685"/>
                  </a:moveTo>
                  <a:lnTo>
                    <a:pt x="0" y="0"/>
                  </a:lnTo>
                  <a:lnTo>
                    <a:pt x="467" y="300"/>
                  </a:lnTo>
                  <a:lnTo>
                    <a:pt x="33" y="673"/>
                  </a:lnTo>
                  <a:lnTo>
                    <a:pt x="20" y="685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0" name="Oval 24"/>
            <p:cNvSpPr>
              <a:spLocks noChangeArrowheads="1"/>
            </p:cNvSpPr>
            <p:nvPr/>
          </p:nvSpPr>
          <p:spPr bwMode="auto">
            <a:xfrm>
              <a:off x="4003675" y="3525838"/>
              <a:ext cx="1995488" cy="609600"/>
            </a:xfrm>
            <a:prstGeom prst="ellipse">
              <a:avLst/>
            </a:prstGeom>
            <a:solidFill>
              <a:srgbClr val="000099"/>
            </a:solidFill>
            <a:ln w="1270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en-US" altLang="en-US" sz="2000">
                <a:solidFill>
                  <a:srgbClr val="009900"/>
                </a:solidFill>
                <a:latin typeface="Arial" pitchFamily="34" charset="0"/>
              </a:endParaRPr>
            </a:p>
          </p:txBody>
        </p:sp>
        <p:sp>
          <p:nvSpPr>
            <p:cNvPr id="31771" name="Line 25"/>
            <p:cNvSpPr>
              <a:spLocks noChangeShapeType="1"/>
            </p:cNvSpPr>
            <p:nvPr/>
          </p:nvSpPr>
          <p:spPr bwMode="auto">
            <a:xfrm flipH="1">
              <a:off x="5984875" y="3833813"/>
              <a:ext cx="12700" cy="436562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2" name="Line 26"/>
            <p:cNvSpPr>
              <a:spLocks noChangeShapeType="1"/>
            </p:cNvSpPr>
            <p:nvPr/>
          </p:nvSpPr>
          <p:spPr bwMode="auto">
            <a:xfrm>
              <a:off x="3987800" y="3802063"/>
              <a:ext cx="4763" cy="466725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3" name="Rectangle 27"/>
            <p:cNvSpPr>
              <a:spLocks noChangeArrowheads="1"/>
            </p:cNvSpPr>
            <p:nvPr/>
          </p:nvSpPr>
          <p:spPr bwMode="auto">
            <a:xfrm>
              <a:off x="4356107" y="4120845"/>
              <a:ext cx="1170653" cy="348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dirty="0">
                  <a:solidFill>
                    <a:schemeClr val="bg1"/>
                  </a:solidFill>
                  <a:latin typeface="Arial" pitchFamily="34" charset="0"/>
                  <a:cs typeface="Times New Roman" pitchFamily="18" charset="0"/>
                </a:rPr>
                <a:t>Group III</a:t>
              </a:r>
              <a:endParaRPr lang="en-US" alt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74" name="Oval 28"/>
            <p:cNvSpPr>
              <a:spLocks noChangeArrowheads="1"/>
            </p:cNvSpPr>
            <p:nvPr/>
          </p:nvSpPr>
          <p:spPr bwMode="auto">
            <a:xfrm>
              <a:off x="3768725" y="3551238"/>
              <a:ext cx="1997075" cy="366712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en-US" altLang="en-US" sz="2000">
                <a:solidFill>
                  <a:srgbClr val="009900"/>
                </a:solidFill>
                <a:latin typeface="Arial" pitchFamily="34" charset="0"/>
              </a:endParaRPr>
            </a:p>
          </p:txBody>
        </p:sp>
        <p:sp>
          <p:nvSpPr>
            <p:cNvPr id="31775" name="Freeform 29"/>
            <p:cNvSpPr>
              <a:spLocks/>
            </p:cNvSpPr>
            <p:nvPr/>
          </p:nvSpPr>
          <p:spPr bwMode="auto">
            <a:xfrm rot="-379837">
              <a:off x="5337175" y="3500438"/>
              <a:ext cx="442913" cy="255587"/>
            </a:xfrm>
            <a:custGeom>
              <a:avLst/>
              <a:gdLst>
                <a:gd name="T0" fmla="*/ 2147483647 w 469"/>
                <a:gd name="T1" fmla="*/ 2147483647 h 407"/>
                <a:gd name="T2" fmla="*/ 2147483647 w 469"/>
                <a:gd name="T3" fmla="*/ 0 h 407"/>
                <a:gd name="T4" fmla="*/ 0 w 469"/>
                <a:gd name="T5" fmla="*/ 2147483647 h 407"/>
                <a:gd name="T6" fmla="*/ 2147483647 w 469"/>
                <a:gd name="T7" fmla="*/ 2147483647 h 407"/>
                <a:gd name="T8" fmla="*/ 2147483647 w 469"/>
                <a:gd name="T9" fmla="*/ 2147483647 h 4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9" h="407">
                  <a:moveTo>
                    <a:pt x="446" y="407"/>
                  </a:moveTo>
                  <a:lnTo>
                    <a:pt x="469" y="0"/>
                  </a:lnTo>
                  <a:lnTo>
                    <a:pt x="0" y="178"/>
                  </a:lnTo>
                  <a:lnTo>
                    <a:pt x="434" y="400"/>
                  </a:lnTo>
                  <a:lnTo>
                    <a:pt x="446" y="40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6" name="Freeform 30"/>
            <p:cNvSpPr>
              <a:spLocks/>
            </p:cNvSpPr>
            <p:nvPr/>
          </p:nvSpPr>
          <p:spPr bwMode="auto">
            <a:xfrm rot="252649">
              <a:off x="3749675" y="3497263"/>
              <a:ext cx="444500" cy="255587"/>
            </a:xfrm>
            <a:custGeom>
              <a:avLst/>
              <a:gdLst>
                <a:gd name="T0" fmla="*/ 2147483647 w 468"/>
                <a:gd name="T1" fmla="*/ 2147483647 h 407"/>
                <a:gd name="T2" fmla="*/ 0 w 468"/>
                <a:gd name="T3" fmla="*/ 0 h 407"/>
                <a:gd name="T4" fmla="*/ 2147483647 w 468"/>
                <a:gd name="T5" fmla="*/ 2147483647 h 407"/>
                <a:gd name="T6" fmla="*/ 2147483647 w 468"/>
                <a:gd name="T7" fmla="*/ 2147483647 h 407"/>
                <a:gd name="T8" fmla="*/ 2147483647 w 468"/>
                <a:gd name="T9" fmla="*/ 2147483647 h 4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8" h="407">
                  <a:moveTo>
                    <a:pt x="22" y="407"/>
                  </a:moveTo>
                  <a:lnTo>
                    <a:pt x="0" y="0"/>
                  </a:lnTo>
                  <a:lnTo>
                    <a:pt x="468" y="178"/>
                  </a:lnTo>
                  <a:lnTo>
                    <a:pt x="34" y="400"/>
                  </a:lnTo>
                  <a:lnTo>
                    <a:pt x="22" y="40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7" name="Oval 31"/>
            <p:cNvSpPr>
              <a:spLocks noChangeArrowheads="1"/>
            </p:cNvSpPr>
            <p:nvPr/>
          </p:nvSpPr>
          <p:spPr bwMode="auto">
            <a:xfrm>
              <a:off x="3768725" y="3295650"/>
              <a:ext cx="1995488" cy="352425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en-US" altLang="en-US" sz="2000">
                <a:solidFill>
                  <a:srgbClr val="009900"/>
                </a:solidFill>
                <a:latin typeface="Arial" pitchFamily="34" charset="0"/>
              </a:endParaRPr>
            </a:p>
          </p:txBody>
        </p:sp>
        <p:sp>
          <p:nvSpPr>
            <p:cNvPr id="31778" name="Line 32"/>
            <p:cNvSpPr>
              <a:spLocks noChangeShapeType="1"/>
            </p:cNvSpPr>
            <p:nvPr/>
          </p:nvSpPr>
          <p:spPr bwMode="auto">
            <a:xfrm>
              <a:off x="5764213" y="3462338"/>
              <a:ext cx="1587" cy="271462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9" name="Line 33"/>
            <p:cNvSpPr>
              <a:spLocks noChangeShapeType="1"/>
            </p:cNvSpPr>
            <p:nvPr/>
          </p:nvSpPr>
          <p:spPr bwMode="auto">
            <a:xfrm>
              <a:off x="3763963" y="3455988"/>
              <a:ext cx="1587" cy="280987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0" name="Rectangle 34"/>
            <p:cNvSpPr>
              <a:spLocks noChangeArrowheads="1"/>
            </p:cNvSpPr>
            <p:nvPr/>
          </p:nvSpPr>
          <p:spPr bwMode="auto">
            <a:xfrm>
              <a:off x="4272666" y="3667125"/>
              <a:ext cx="871718" cy="25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1300">
                  <a:solidFill>
                    <a:srgbClr val="333333"/>
                  </a:solidFill>
                  <a:latin typeface="Arial" pitchFamily="34" charset="0"/>
                  <a:cs typeface="Times New Roman" pitchFamily="18" charset="0"/>
                </a:rPr>
                <a:t>Group IV</a:t>
              </a:r>
              <a:endParaRPr lang="en-US" altLang="en-US" sz="24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81" name="Oval 35"/>
            <p:cNvSpPr>
              <a:spLocks noChangeArrowheads="1"/>
            </p:cNvSpPr>
            <p:nvPr/>
          </p:nvSpPr>
          <p:spPr bwMode="auto">
            <a:xfrm>
              <a:off x="3524250" y="3214688"/>
              <a:ext cx="1992313" cy="334962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en-US" altLang="en-US" sz="2000">
                <a:solidFill>
                  <a:srgbClr val="009900"/>
                </a:solidFill>
                <a:latin typeface="Arial" pitchFamily="34" charset="0"/>
              </a:endParaRPr>
            </a:p>
          </p:txBody>
        </p:sp>
        <p:sp>
          <p:nvSpPr>
            <p:cNvPr id="31782" name="Freeform 36"/>
            <p:cNvSpPr>
              <a:spLocks/>
            </p:cNvSpPr>
            <p:nvPr/>
          </p:nvSpPr>
          <p:spPr bwMode="auto">
            <a:xfrm rot="-355356">
              <a:off x="5086350" y="3149600"/>
              <a:ext cx="446088" cy="244475"/>
            </a:xfrm>
            <a:custGeom>
              <a:avLst/>
              <a:gdLst>
                <a:gd name="T0" fmla="*/ 2147483647 w 469"/>
                <a:gd name="T1" fmla="*/ 2147483647 h 388"/>
                <a:gd name="T2" fmla="*/ 2147483647 w 469"/>
                <a:gd name="T3" fmla="*/ 0 h 388"/>
                <a:gd name="T4" fmla="*/ 0 w 469"/>
                <a:gd name="T5" fmla="*/ 2147483647 h 388"/>
                <a:gd name="T6" fmla="*/ 2147483647 w 469"/>
                <a:gd name="T7" fmla="*/ 2147483647 h 388"/>
                <a:gd name="T8" fmla="*/ 2147483647 w 469"/>
                <a:gd name="T9" fmla="*/ 2147483647 h 3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9" h="388">
                  <a:moveTo>
                    <a:pt x="445" y="388"/>
                  </a:moveTo>
                  <a:lnTo>
                    <a:pt x="469" y="0"/>
                  </a:lnTo>
                  <a:lnTo>
                    <a:pt x="0" y="171"/>
                  </a:lnTo>
                  <a:lnTo>
                    <a:pt x="436" y="379"/>
                  </a:lnTo>
                  <a:lnTo>
                    <a:pt x="445" y="388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3" name="Freeform 37"/>
            <p:cNvSpPr>
              <a:spLocks/>
            </p:cNvSpPr>
            <p:nvPr/>
          </p:nvSpPr>
          <p:spPr bwMode="auto">
            <a:xfrm rot="311666">
              <a:off x="3509963" y="3155950"/>
              <a:ext cx="444500" cy="244475"/>
            </a:xfrm>
            <a:custGeom>
              <a:avLst/>
              <a:gdLst>
                <a:gd name="T0" fmla="*/ 2147483647 w 469"/>
                <a:gd name="T1" fmla="*/ 2147483647 h 388"/>
                <a:gd name="T2" fmla="*/ 0 w 469"/>
                <a:gd name="T3" fmla="*/ 0 h 388"/>
                <a:gd name="T4" fmla="*/ 2147483647 w 469"/>
                <a:gd name="T5" fmla="*/ 2147483647 h 388"/>
                <a:gd name="T6" fmla="*/ 2147483647 w 469"/>
                <a:gd name="T7" fmla="*/ 2147483647 h 388"/>
                <a:gd name="T8" fmla="*/ 2147483647 w 469"/>
                <a:gd name="T9" fmla="*/ 2147483647 h 3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9" h="388">
                  <a:moveTo>
                    <a:pt x="23" y="388"/>
                  </a:moveTo>
                  <a:lnTo>
                    <a:pt x="0" y="0"/>
                  </a:lnTo>
                  <a:lnTo>
                    <a:pt x="469" y="171"/>
                  </a:lnTo>
                  <a:lnTo>
                    <a:pt x="36" y="379"/>
                  </a:lnTo>
                  <a:lnTo>
                    <a:pt x="23" y="388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4" name="Oval 38"/>
            <p:cNvSpPr>
              <a:spLocks noChangeArrowheads="1"/>
            </p:cNvSpPr>
            <p:nvPr/>
          </p:nvSpPr>
          <p:spPr bwMode="auto">
            <a:xfrm>
              <a:off x="3519488" y="2971800"/>
              <a:ext cx="1995487" cy="334963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en-US" altLang="en-US" sz="2000">
                <a:solidFill>
                  <a:srgbClr val="009900"/>
                </a:solidFill>
                <a:latin typeface="Arial" pitchFamily="34" charset="0"/>
              </a:endParaRPr>
            </a:p>
          </p:txBody>
        </p:sp>
        <p:sp>
          <p:nvSpPr>
            <p:cNvPr id="31785" name="Line 39"/>
            <p:cNvSpPr>
              <a:spLocks noChangeShapeType="1"/>
            </p:cNvSpPr>
            <p:nvPr/>
          </p:nvSpPr>
          <p:spPr bwMode="auto">
            <a:xfrm flipH="1">
              <a:off x="5514975" y="3128963"/>
              <a:ext cx="0" cy="257175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6" name="Line 40"/>
            <p:cNvSpPr>
              <a:spLocks noChangeShapeType="1"/>
            </p:cNvSpPr>
            <p:nvPr/>
          </p:nvSpPr>
          <p:spPr bwMode="auto">
            <a:xfrm>
              <a:off x="3519488" y="3144838"/>
              <a:ext cx="4762" cy="238125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7" name="Rectangle 41"/>
            <p:cNvSpPr>
              <a:spLocks noChangeArrowheads="1"/>
            </p:cNvSpPr>
            <p:nvPr/>
          </p:nvSpPr>
          <p:spPr bwMode="auto">
            <a:xfrm>
              <a:off x="4034690" y="3321050"/>
              <a:ext cx="811095" cy="25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1300">
                  <a:solidFill>
                    <a:srgbClr val="333333"/>
                  </a:solidFill>
                  <a:latin typeface="Arial" pitchFamily="34" charset="0"/>
                  <a:cs typeface="Times New Roman" pitchFamily="18" charset="0"/>
                </a:rPr>
                <a:t>Group V</a:t>
              </a:r>
              <a:endParaRPr lang="en-US" altLang="en-US" sz="24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88" name="AutoShape 42"/>
            <p:cNvSpPr>
              <a:spLocks/>
            </p:cNvSpPr>
            <p:nvPr/>
          </p:nvSpPr>
          <p:spPr bwMode="auto">
            <a:xfrm>
              <a:off x="3335338" y="3124200"/>
              <a:ext cx="141287" cy="609600"/>
            </a:xfrm>
            <a:prstGeom prst="leftBrace">
              <a:avLst>
                <a:gd name="adj1" fmla="val 17738"/>
                <a:gd name="adj2" fmla="val 50074"/>
              </a:avLst>
            </a:prstGeom>
            <a:noFill/>
            <a:ln w="158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en-US" altLang="en-US" sz="2000">
                <a:solidFill>
                  <a:srgbClr val="009900"/>
                </a:solidFill>
                <a:latin typeface="Arial" pitchFamily="34" charset="0"/>
              </a:endParaRPr>
            </a:p>
          </p:txBody>
        </p:sp>
        <p:sp>
          <p:nvSpPr>
            <p:cNvPr id="31789" name="AutoShape 43"/>
            <p:cNvSpPr>
              <a:spLocks/>
            </p:cNvSpPr>
            <p:nvPr/>
          </p:nvSpPr>
          <p:spPr bwMode="auto">
            <a:xfrm>
              <a:off x="3865563" y="4433888"/>
              <a:ext cx="173037" cy="1203325"/>
            </a:xfrm>
            <a:prstGeom prst="leftBrace">
              <a:avLst>
                <a:gd name="adj1" fmla="val 28589"/>
                <a:gd name="adj2" fmla="val 50074"/>
              </a:avLst>
            </a:prstGeom>
            <a:noFill/>
            <a:ln w="158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en-US" altLang="en-US" sz="2000">
                <a:solidFill>
                  <a:srgbClr val="009900"/>
                </a:solidFill>
                <a:latin typeface="Arial" pitchFamily="34" charset="0"/>
              </a:endParaRPr>
            </a:p>
          </p:txBody>
        </p:sp>
        <p:sp>
          <p:nvSpPr>
            <p:cNvPr id="31790" name="AutoShape 44"/>
            <p:cNvSpPr>
              <a:spLocks/>
            </p:cNvSpPr>
            <p:nvPr/>
          </p:nvSpPr>
          <p:spPr bwMode="auto">
            <a:xfrm>
              <a:off x="3709988" y="3830638"/>
              <a:ext cx="165100" cy="550862"/>
            </a:xfrm>
            <a:prstGeom prst="leftBrace">
              <a:avLst>
                <a:gd name="adj1" fmla="val 13717"/>
                <a:gd name="adj2" fmla="val 50074"/>
              </a:avLst>
            </a:prstGeom>
            <a:noFill/>
            <a:ln w="1587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en-US" altLang="en-US" sz="2000">
                <a:solidFill>
                  <a:srgbClr val="009900"/>
                </a:solidFill>
                <a:latin typeface="Arial" pitchFamily="34" charset="0"/>
              </a:endParaRPr>
            </a:p>
          </p:txBody>
        </p:sp>
        <p:sp>
          <p:nvSpPr>
            <p:cNvPr id="31791" name="Rectangle 45"/>
            <p:cNvSpPr>
              <a:spLocks noChangeArrowheads="1"/>
            </p:cNvSpPr>
            <p:nvPr/>
          </p:nvSpPr>
          <p:spPr bwMode="auto">
            <a:xfrm>
              <a:off x="2284132" y="3962399"/>
              <a:ext cx="1248333" cy="348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GB" altLang="en-US" dirty="0">
                  <a:solidFill>
                    <a:schemeClr val="tx2"/>
                  </a:solidFill>
                  <a:latin typeface="Gill Sans"/>
                  <a:cs typeface="Times New Roman" pitchFamily="18" charset="0"/>
                </a:rPr>
                <a:t>Synthetics</a:t>
              </a:r>
              <a:endParaRPr lang="en-GB" alt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0DC5D81-C7FF-4F0D-9EDB-A2B929402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905" y="3588583"/>
            <a:ext cx="3962586" cy="142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64528"/>
      </p:ext>
    </p:extLst>
  </p:cSld>
  <p:clrMapOvr>
    <a:masterClrMapping/>
  </p:clrMapOvr>
</p:sld>
</file>

<file path=ppt/theme/theme1.xml><?xml version="1.0" encoding="utf-8"?>
<a:theme xmlns:a="http://schemas.openxmlformats.org/drawingml/2006/main" name="Castrol Template">
  <a:themeElements>
    <a:clrScheme name="Custom 2">
      <a:dk1>
        <a:srgbClr val="000000"/>
      </a:dk1>
      <a:lt1>
        <a:srgbClr val="FFFFFF"/>
      </a:lt1>
      <a:dk2>
        <a:srgbClr val="3C5569"/>
      </a:dk2>
      <a:lt2>
        <a:srgbClr val="EBF0F0"/>
      </a:lt2>
      <a:accent1>
        <a:srgbClr val="F00023"/>
      </a:accent1>
      <a:accent2>
        <a:srgbClr val="009343"/>
      </a:accent2>
      <a:accent3>
        <a:srgbClr val="32FA6E"/>
      </a:accent3>
      <a:accent4>
        <a:srgbClr val="05004E"/>
      </a:accent4>
      <a:accent5>
        <a:srgbClr val="0A91A5"/>
      </a:accent5>
      <a:accent6>
        <a:srgbClr val="59C3EB"/>
      </a:accent6>
      <a:hlink>
        <a:srgbClr val="5F28FF"/>
      </a:hlink>
      <a:folHlink>
        <a:srgbClr val="B9C8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10000"/>
          </a:lnSpc>
          <a:spcAft>
            <a:spcPts val="600"/>
          </a:spcAft>
          <a:defRPr sz="1200" dirty="0" err="1" smtClean="0">
            <a:solidFill>
              <a:schemeClr val="accent4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498041-F305-2043-A815-B4CD8A972772}" vid="{32D53396-8E27-C94B-96D0-070630BF58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23b8984-eafa-4e79-985e-54f52f3da58e" xsi:nil="true"/>
    <lcf76f155ced4ddcb4097134ff3c332f xmlns="c3ad9bfe-14f3-4243-827c-85c745697209">
      <Terms xmlns="http://schemas.microsoft.com/office/infopath/2007/PartnerControls"/>
    </lcf76f155ced4ddcb4097134ff3c332f>
    <SharedWithUsers xmlns="dce08379-2b9e-4c27-9ddb-d6e7526dd4e6">
      <UserInfo>
        <DisplayName>Valiquette, Sarah</DisplayName>
        <AccountId>39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8003101B57B640BED1192F93BD2F2E" ma:contentTypeVersion="16" ma:contentTypeDescription="Create a new document." ma:contentTypeScope="" ma:versionID="4461d450933f1e7f1cc815c62f14b66c">
  <xsd:schema xmlns:xsd="http://www.w3.org/2001/XMLSchema" xmlns:xs="http://www.w3.org/2001/XMLSchema" xmlns:p="http://schemas.microsoft.com/office/2006/metadata/properties" xmlns:ns2="c3ad9bfe-14f3-4243-827c-85c745697209" xmlns:ns3="dce08379-2b9e-4c27-9ddb-d6e7526dd4e6" xmlns:ns4="b23b8984-eafa-4e79-985e-54f52f3da58e" targetNamespace="http://schemas.microsoft.com/office/2006/metadata/properties" ma:root="true" ma:fieldsID="b93d1da5606eda339466c3d7f1b5f047" ns2:_="" ns3:_="" ns4:_="">
    <xsd:import namespace="c3ad9bfe-14f3-4243-827c-85c745697209"/>
    <xsd:import namespace="dce08379-2b9e-4c27-9ddb-d6e7526dd4e6"/>
    <xsd:import namespace="b23b8984-eafa-4e79-985e-54f52f3da5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ad9bfe-14f3-4243-827c-85c7456972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1e0e634-2f09-4e55-a821-ed671eb111c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e08379-2b9e-4c27-9ddb-d6e7526dd4e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3b8984-eafa-4e79-985e-54f52f3da58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b2c4f7-c9ea-4369-9446-e473a415289a}" ma:internalName="TaxCatchAll" ma:showField="CatchAllData" ma:web="dce08379-2b9e-4c27-9ddb-d6e7526dd4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9B4594-17CF-45AD-BFF3-F6CAB95661C8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dce08379-2b9e-4c27-9ddb-d6e7526dd4e6"/>
    <ds:schemaRef ds:uri="http://schemas.microsoft.com/office/2006/metadata/properties"/>
    <ds:schemaRef ds:uri="http://purl.org/dc/elements/1.1/"/>
    <ds:schemaRef ds:uri="http://purl.org/dc/dcmitype/"/>
    <ds:schemaRef ds:uri="http://www.w3.org/XML/1998/namespace"/>
    <ds:schemaRef ds:uri="b23b8984-eafa-4e79-985e-54f52f3da58e"/>
    <ds:schemaRef ds:uri="c3ad9bfe-14f3-4243-827c-85c745697209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A578DC7-C1CD-4579-A0B5-C367D8D0D785}">
  <ds:schemaRefs>
    <ds:schemaRef ds:uri="b23b8984-eafa-4e79-985e-54f52f3da58e"/>
    <ds:schemaRef ds:uri="c3ad9bfe-14f3-4243-827c-85c745697209"/>
    <ds:schemaRef ds:uri="dce08379-2b9e-4c27-9ddb-d6e7526dd4e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FA932A0-9B9E-4A30-85D7-A3D444B37C4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69bf4a9-87bd-4dbf-a36c-1db5158e5def}" enabled="1" method="Privileged" siteId="{ea80952e-a476-42d4-aaf4-5457852b0f7e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25224</TotalTime>
  <Words>574</Words>
  <Application>Microsoft Office PowerPoint</Application>
  <PresentationFormat>Widescreen</PresentationFormat>
  <Paragraphs>108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Narrow</vt:lpstr>
      <vt:lpstr>Calibri</vt:lpstr>
      <vt:lpstr>Gill Sans</vt:lpstr>
      <vt:lpstr>Myriad W01</vt:lpstr>
      <vt:lpstr>Times New Roman</vt:lpstr>
      <vt:lpstr>Wingdings</vt:lpstr>
      <vt:lpstr>Castrol Template</vt:lpstr>
      <vt:lpstr>Re-Refined Base Oil Product Performance and Technology </vt:lpstr>
      <vt:lpstr>End Of Life Oil</vt:lpstr>
      <vt:lpstr>Why Re-Refined Base Oil? </vt:lpstr>
      <vt:lpstr>The Re-Refining Process </vt:lpstr>
      <vt:lpstr>Re-Refined Base Oil Specification  </vt:lpstr>
      <vt:lpstr>API Base Oil Classification Based On 3 Key Factors</vt:lpstr>
      <vt:lpstr>Technical Conclusions</vt:lpstr>
      <vt:lpstr>Appendix</vt:lpstr>
      <vt:lpstr>Base Oil Classifications</vt:lpstr>
      <vt:lpstr>Re-refined Base Oil Quality  </vt:lpstr>
      <vt:lpstr>Saturates Level – Re-Refined Base Oil Performance </vt:lpstr>
      <vt:lpstr>Sulfur Content – Re-Refined Base Oil Performance </vt:lpstr>
      <vt:lpstr>RRBO Base Oil Performance*</vt:lpstr>
      <vt:lpstr>Virgin Base Oil vs Re-Refined Process Examples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Valiquette</dc:creator>
  <cp:lastModifiedBy>Lundberg, Kurt</cp:lastModifiedBy>
  <cp:revision>7</cp:revision>
  <cp:lastPrinted>2022-07-28T18:02:28Z</cp:lastPrinted>
  <dcterms:created xsi:type="dcterms:W3CDTF">2020-07-31T20:05:33Z</dcterms:created>
  <dcterms:modified xsi:type="dcterms:W3CDTF">2024-10-17T16:16:41Z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69bf4a9-87bd-4dbf-a36c-1db5158e5def_Enabled">
    <vt:lpwstr>true</vt:lpwstr>
  </property>
  <property fmtid="{D5CDD505-2E9C-101B-9397-08002B2CF9AE}" pid="3" name="MSIP_Label_569bf4a9-87bd-4dbf-a36c-1db5158e5def_SetDate">
    <vt:lpwstr>2020-07-31T20:06:19Z</vt:lpwstr>
  </property>
  <property fmtid="{D5CDD505-2E9C-101B-9397-08002B2CF9AE}" pid="4" name="MSIP_Label_569bf4a9-87bd-4dbf-a36c-1db5158e5def_Method">
    <vt:lpwstr>Privileged</vt:lpwstr>
  </property>
  <property fmtid="{D5CDD505-2E9C-101B-9397-08002B2CF9AE}" pid="5" name="MSIP_Label_569bf4a9-87bd-4dbf-a36c-1db5158e5def_Name">
    <vt:lpwstr>569bf4a9-87bd-4dbf-a36c-1db5158e5def</vt:lpwstr>
  </property>
  <property fmtid="{D5CDD505-2E9C-101B-9397-08002B2CF9AE}" pid="6" name="MSIP_Label_569bf4a9-87bd-4dbf-a36c-1db5158e5def_SiteId">
    <vt:lpwstr>ea80952e-a476-42d4-aaf4-5457852b0f7e</vt:lpwstr>
  </property>
  <property fmtid="{D5CDD505-2E9C-101B-9397-08002B2CF9AE}" pid="7" name="MSIP_Label_569bf4a9-87bd-4dbf-a36c-1db5158e5def_ActionId">
    <vt:lpwstr>5f216d4f-00d8-4d32-9ead-60a20a9604c0</vt:lpwstr>
  </property>
  <property fmtid="{D5CDD505-2E9C-101B-9397-08002B2CF9AE}" pid="8" name="MSIP_Label_569bf4a9-87bd-4dbf-a36c-1db5158e5def_ContentBits">
    <vt:lpwstr>0</vt:lpwstr>
  </property>
  <property fmtid="{D5CDD505-2E9C-101B-9397-08002B2CF9AE}" pid="9" name="ContentTypeId">
    <vt:lpwstr>0x010100358003101B57B640BED1192F93BD2F2E</vt:lpwstr>
  </property>
  <property fmtid="{D5CDD505-2E9C-101B-9397-08002B2CF9AE}" pid="10" name="MediaServiceImageTags">
    <vt:lpwstr/>
  </property>
</Properties>
</file>