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3_53865F5D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147482934" r:id="rId4"/>
    <p:sldId id="261" r:id="rId5"/>
    <p:sldId id="260" r:id="rId6"/>
    <p:sldId id="263" r:id="rId7"/>
    <p:sldId id="262" r:id="rId8"/>
    <p:sldId id="259" r:id="rId9"/>
    <p:sldId id="2147482927" r:id="rId10"/>
    <p:sldId id="2147482932" r:id="rId11"/>
    <p:sldId id="2147482933" r:id="rId12"/>
    <p:sldId id="267" r:id="rId13"/>
    <p:sldId id="269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ADB2A4-2C83-BA7C-242B-2E21A736A6DE}" name="Dostal, Jacob" initials="DJ" userId="S::jacob.dostal1@bp.com::5cee329d-c0fe-40d8-8a7c-4d123aa38ee4" providerId="AD"/>
  <p188:author id="{5475D6EC-082E-91DD-4BC6-FE0BB78733ED}" name="Ling, Allison" initials="AL" userId="S::allison.ling@bp.com::64c47c3a-534e-4719-b4e4-21c7d6f9d89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43"/>
    <a:srgbClr val="045C24"/>
    <a:srgbClr val="197343"/>
    <a:srgbClr val="288252"/>
    <a:srgbClr val="1B7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74E8BB-19DD-42F0-B2E0-3688947B4367}" v="34" dt="2024-11-27T19:44:14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6247" autoAdjust="0"/>
  </p:normalViewPr>
  <p:slideViewPr>
    <p:cSldViewPr snapToGrid="0">
      <p:cViewPr varScale="1">
        <p:scale>
          <a:sx n="114" d="100"/>
          <a:sy n="114" d="100"/>
        </p:scale>
        <p:origin x="105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g, Allison" userId="64c47c3a-534e-4719-b4e4-21c7d6f9d89c" providerId="ADAL" clId="{0974E8BB-19DD-42F0-B2E0-3688947B4367}"/>
    <pc:docChg chg="undo custSel addSld delSld modSld">
      <pc:chgData name="Ling, Allison" userId="64c47c3a-534e-4719-b4e4-21c7d6f9d89c" providerId="ADAL" clId="{0974E8BB-19DD-42F0-B2E0-3688947B4367}" dt="2024-11-27T19:39:57.806" v="465" actId="1076"/>
      <pc:docMkLst>
        <pc:docMk/>
      </pc:docMkLst>
      <pc:sldChg chg="modSp mod">
        <pc:chgData name="Ling, Allison" userId="64c47c3a-534e-4719-b4e4-21c7d6f9d89c" providerId="ADAL" clId="{0974E8BB-19DD-42F0-B2E0-3688947B4367}" dt="2024-11-27T15:57:36.108" v="308" actId="1076"/>
        <pc:sldMkLst>
          <pc:docMk/>
          <pc:sldMk cId="1494615067" sldId="260"/>
        </pc:sldMkLst>
        <pc:spChg chg="mod">
          <ac:chgData name="Ling, Allison" userId="64c47c3a-534e-4719-b4e4-21c7d6f9d89c" providerId="ADAL" clId="{0974E8BB-19DD-42F0-B2E0-3688947B4367}" dt="2024-11-27T15:57:36.108" v="308" actId="1076"/>
          <ac:spMkLst>
            <pc:docMk/>
            <pc:sldMk cId="1494615067" sldId="260"/>
            <ac:spMk id="9" creationId="{BCCA51D6-B8B9-7342-2D80-F5361C946883}"/>
          </ac:spMkLst>
        </pc:spChg>
      </pc:sldChg>
      <pc:sldChg chg="modSp del mod">
        <pc:chgData name="Ling, Allison" userId="64c47c3a-534e-4719-b4e4-21c7d6f9d89c" providerId="ADAL" clId="{0974E8BB-19DD-42F0-B2E0-3688947B4367}" dt="2024-11-27T16:12:21.513" v="346" actId="47"/>
        <pc:sldMkLst>
          <pc:docMk/>
          <pc:sldMk cId="1754733969" sldId="266"/>
        </pc:sldMkLst>
        <pc:cxnChg chg="mod">
          <ac:chgData name="Ling, Allison" userId="64c47c3a-534e-4719-b4e4-21c7d6f9d89c" providerId="ADAL" clId="{0974E8BB-19DD-42F0-B2E0-3688947B4367}" dt="2024-11-27T16:12:18.127" v="345" actId="14100"/>
          <ac:cxnSpMkLst>
            <pc:docMk/>
            <pc:sldMk cId="1754733969" sldId="266"/>
            <ac:cxnSpMk id="16" creationId="{1C6CC5AC-F382-E2E0-C79B-19451ABF76C6}"/>
          </ac:cxnSpMkLst>
        </pc:cxnChg>
      </pc:sldChg>
      <pc:sldChg chg="modSp mod">
        <pc:chgData name="Ling, Allison" userId="64c47c3a-534e-4719-b4e4-21c7d6f9d89c" providerId="ADAL" clId="{0974E8BB-19DD-42F0-B2E0-3688947B4367}" dt="2024-11-27T15:36:03.548" v="94" actId="207"/>
        <pc:sldMkLst>
          <pc:docMk/>
          <pc:sldMk cId="996138306" sldId="267"/>
        </pc:sldMkLst>
        <pc:spChg chg="mod">
          <ac:chgData name="Ling, Allison" userId="64c47c3a-534e-4719-b4e4-21c7d6f9d89c" providerId="ADAL" clId="{0974E8BB-19DD-42F0-B2E0-3688947B4367}" dt="2024-11-27T15:36:03.548" v="94" actId="207"/>
          <ac:spMkLst>
            <pc:docMk/>
            <pc:sldMk cId="996138306" sldId="267"/>
            <ac:spMk id="21" creationId="{26D0A6BF-91BB-11FC-5766-6BF323B2CDB3}"/>
          </ac:spMkLst>
        </pc:spChg>
      </pc:sldChg>
      <pc:sldChg chg="addSp modSp mod">
        <pc:chgData name="Ling, Allison" userId="64c47c3a-534e-4719-b4e4-21c7d6f9d89c" providerId="ADAL" clId="{0974E8BB-19DD-42F0-B2E0-3688947B4367}" dt="2024-11-27T15:43:11.091" v="307" actId="1076"/>
        <pc:sldMkLst>
          <pc:docMk/>
          <pc:sldMk cId="965667012" sldId="269"/>
        </pc:sldMkLst>
        <pc:spChg chg="mod">
          <ac:chgData name="Ling, Allison" userId="64c47c3a-534e-4719-b4e4-21c7d6f9d89c" providerId="ADAL" clId="{0974E8BB-19DD-42F0-B2E0-3688947B4367}" dt="2024-11-27T15:43:06.764" v="306" actId="1076"/>
          <ac:spMkLst>
            <pc:docMk/>
            <pc:sldMk cId="965667012" sldId="269"/>
            <ac:spMk id="3" creationId="{78CCE914-5C09-C2A1-817F-0EA9FAA5DB4A}"/>
          </ac:spMkLst>
        </pc:spChg>
        <pc:spChg chg="mod">
          <ac:chgData name="Ling, Allison" userId="64c47c3a-534e-4719-b4e4-21c7d6f9d89c" providerId="ADAL" clId="{0974E8BB-19DD-42F0-B2E0-3688947B4367}" dt="2024-11-27T15:43:06.764" v="306" actId="1076"/>
          <ac:spMkLst>
            <pc:docMk/>
            <pc:sldMk cId="965667012" sldId="269"/>
            <ac:spMk id="4" creationId="{904E2398-3674-1DAF-36BD-A3BD97601BC8}"/>
          </ac:spMkLst>
        </pc:spChg>
        <pc:spChg chg="add mod">
          <ac:chgData name="Ling, Allison" userId="64c47c3a-534e-4719-b4e4-21c7d6f9d89c" providerId="ADAL" clId="{0974E8BB-19DD-42F0-B2E0-3688947B4367}" dt="2024-11-27T15:43:11.091" v="307" actId="1076"/>
          <ac:spMkLst>
            <pc:docMk/>
            <pc:sldMk cId="965667012" sldId="269"/>
            <ac:spMk id="5" creationId="{2EF63E83-B995-1653-D038-E99A2A6B6DDB}"/>
          </ac:spMkLst>
        </pc:spChg>
      </pc:sldChg>
      <pc:sldChg chg="addSp delSp modSp mod">
        <pc:chgData name="Ling, Allison" userId="64c47c3a-534e-4719-b4e4-21c7d6f9d89c" providerId="ADAL" clId="{0974E8BB-19DD-42F0-B2E0-3688947B4367}" dt="2024-11-27T19:39:57.806" v="465" actId="1076"/>
        <pc:sldMkLst>
          <pc:docMk/>
          <pc:sldMk cId="2480481141" sldId="2147482932"/>
        </pc:sldMkLst>
        <pc:spChg chg="mod">
          <ac:chgData name="Ling, Allison" userId="64c47c3a-534e-4719-b4e4-21c7d6f9d89c" providerId="ADAL" clId="{0974E8BB-19DD-42F0-B2E0-3688947B4367}" dt="2024-11-27T19:15:48.043" v="385" actId="1076"/>
          <ac:spMkLst>
            <pc:docMk/>
            <pc:sldMk cId="2480481141" sldId="2147482932"/>
            <ac:spMk id="6" creationId="{239C9897-2133-E3B9-94F2-9F9927909617}"/>
          </ac:spMkLst>
        </pc:spChg>
        <pc:spChg chg="mod">
          <ac:chgData name="Ling, Allison" userId="64c47c3a-534e-4719-b4e4-21c7d6f9d89c" providerId="ADAL" clId="{0974E8BB-19DD-42F0-B2E0-3688947B4367}" dt="2024-11-27T19:15:48.043" v="385" actId="1076"/>
          <ac:spMkLst>
            <pc:docMk/>
            <pc:sldMk cId="2480481141" sldId="2147482932"/>
            <ac:spMk id="7" creationId="{964E5F6D-68E1-6E72-1A49-77D69A33B771}"/>
          </ac:spMkLst>
        </pc:spChg>
        <pc:spChg chg="mod ord">
          <ac:chgData name="Ling, Allison" userId="64c47c3a-534e-4719-b4e4-21c7d6f9d89c" providerId="ADAL" clId="{0974E8BB-19DD-42F0-B2E0-3688947B4367}" dt="2024-11-27T19:15:48.043" v="385" actId="1076"/>
          <ac:spMkLst>
            <pc:docMk/>
            <pc:sldMk cId="2480481141" sldId="2147482932"/>
            <ac:spMk id="9" creationId="{1FF07F6A-20DE-5E50-E8D4-4DFA0B35E193}"/>
          </ac:spMkLst>
        </pc:spChg>
        <pc:spChg chg="mod">
          <ac:chgData name="Ling, Allison" userId="64c47c3a-534e-4719-b4e4-21c7d6f9d89c" providerId="ADAL" clId="{0974E8BB-19DD-42F0-B2E0-3688947B4367}" dt="2024-11-27T19:22:53.442" v="453" actId="20577"/>
          <ac:spMkLst>
            <pc:docMk/>
            <pc:sldMk cId="2480481141" sldId="2147482932"/>
            <ac:spMk id="10" creationId="{CB9CE65B-50CF-75F6-7499-2438A720DC20}"/>
          </ac:spMkLst>
        </pc:spChg>
        <pc:spChg chg="add mod">
          <ac:chgData name="Ling, Allison" userId="64c47c3a-534e-4719-b4e4-21c7d6f9d89c" providerId="ADAL" clId="{0974E8BB-19DD-42F0-B2E0-3688947B4367}" dt="2024-11-27T19:28:53.239" v="460" actId="14100"/>
          <ac:spMkLst>
            <pc:docMk/>
            <pc:sldMk cId="2480481141" sldId="2147482932"/>
            <ac:spMk id="30" creationId="{C523FDCD-951F-E879-5662-29AA070639F4}"/>
          </ac:spMkLst>
        </pc:spChg>
        <pc:spChg chg="mod">
          <ac:chgData name="Ling, Allison" userId="64c47c3a-534e-4719-b4e4-21c7d6f9d89c" providerId="ADAL" clId="{0974E8BB-19DD-42F0-B2E0-3688947B4367}" dt="2024-11-27T19:39:57.806" v="465" actId="1076"/>
          <ac:spMkLst>
            <pc:docMk/>
            <pc:sldMk cId="2480481141" sldId="2147482932"/>
            <ac:spMk id="36" creationId="{010819D5-03D8-B3CD-3A46-9A95A4C9E087}"/>
          </ac:spMkLst>
        </pc:spChg>
        <pc:spChg chg="mod">
          <ac:chgData name="Ling, Allison" userId="64c47c3a-534e-4719-b4e4-21c7d6f9d89c" providerId="ADAL" clId="{0974E8BB-19DD-42F0-B2E0-3688947B4367}" dt="2024-11-27T19:39:57.806" v="465" actId="1076"/>
          <ac:spMkLst>
            <pc:docMk/>
            <pc:sldMk cId="2480481141" sldId="2147482932"/>
            <ac:spMk id="37" creationId="{EB50BE7E-B5F3-5CC3-98AA-9A1108467DD5}"/>
          </ac:spMkLst>
        </pc:spChg>
        <pc:grpChg chg="mod">
          <ac:chgData name="Ling, Allison" userId="64c47c3a-534e-4719-b4e4-21c7d6f9d89c" providerId="ADAL" clId="{0974E8BB-19DD-42F0-B2E0-3688947B4367}" dt="2024-11-27T19:39:25.411" v="461" actId="164"/>
          <ac:grpSpMkLst>
            <pc:docMk/>
            <pc:sldMk cId="2480481141" sldId="2147482932"/>
            <ac:grpSpMk id="4" creationId="{12114755-7EEF-DBC7-74E6-ABCCC9608D3E}"/>
          </ac:grpSpMkLst>
        </pc:grpChg>
        <pc:grpChg chg="add del mod">
          <ac:chgData name="Ling, Allison" userId="64c47c3a-534e-4719-b4e4-21c7d6f9d89c" providerId="ADAL" clId="{0974E8BB-19DD-42F0-B2E0-3688947B4367}" dt="2024-11-27T19:21:25.588" v="429" actId="478"/>
          <ac:grpSpMkLst>
            <pc:docMk/>
            <pc:sldMk cId="2480481141" sldId="2147482932"/>
            <ac:grpSpMk id="20" creationId="{D5190DD1-C3DF-9E13-6255-AD0A346CE207}"/>
          </ac:grpSpMkLst>
        </pc:grpChg>
        <pc:grpChg chg="add del mod">
          <ac:chgData name="Ling, Allison" userId="64c47c3a-534e-4719-b4e4-21c7d6f9d89c" providerId="ADAL" clId="{0974E8BB-19DD-42F0-B2E0-3688947B4367}" dt="2024-11-27T19:22:22.012" v="443" actId="478"/>
          <ac:grpSpMkLst>
            <pc:docMk/>
            <pc:sldMk cId="2480481141" sldId="2147482932"/>
            <ac:grpSpMk id="23" creationId="{F53B86FA-D249-FE49-698F-A7B970630E8E}"/>
          </ac:grpSpMkLst>
        </pc:grpChg>
        <pc:grpChg chg="add del mod">
          <ac:chgData name="Ling, Allison" userId="64c47c3a-534e-4719-b4e4-21c7d6f9d89c" providerId="ADAL" clId="{0974E8BB-19DD-42F0-B2E0-3688947B4367}" dt="2024-11-27T19:22:17.643" v="441" actId="478"/>
          <ac:grpSpMkLst>
            <pc:docMk/>
            <pc:sldMk cId="2480481141" sldId="2147482932"/>
            <ac:grpSpMk id="24" creationId="{2E73B3C1-21DB-BB3D-F214-1F661BA148C2}"/>
          </ac:grpSpMkLst>
        </pc:grpChg>
        <pc:grpChg chg="add del mod">
          <ac:chgData name="Ling, Allison" userId="64c47c3a-534e-4719-b4e4-21c7d6f9d89c" providerId="ADAL" clId="{0974E8BB-19DD-42F0-B2E0-3688947B4367}" dt="2024-11-27T19:39:33.758" v="464" actId="478"/>
          <ac:grpSpMkLst>
            <pc:docMk/>
            <pc:sldMk cId="2480481141" sldId="2147482932"/>
            <ac:grpSpMk id="31" creationId="{8AB433FE-BACB-6EEF-E8CE-1C1763A052F5}"/>
          </ac:grpSpMkLst>
        </pc:grpChg>
        <pc:grpChg chg="add mod">
          <ac:chgData name="Ling, Allison" userId="64c47c3a-534e-4719-b4e4-21c7d6f9d89c" providerId="ADAL" clId="{0974E8BB-19DD-42F0-B2E0-3688947B4367}" dt="2024-11-27T19:39:57.806" v="465" actId="1076"/>
          <ac:grpSpMkLst>
            <pc:docMk/>
            <pc:sldMk cId="2480481141" sldId="2147482932"/>
            <ac:grpSpMk id="32" creationId="{8AEAF5C5-7991-131A-4429-29F73A398106}"/>
          </ac:grpSpMkLst>
        </pc:grpChg>
        <pc:grpChg chg="mod">
          <ac:chgData name="Ling, Allison" userId="64c47c3a-534e-4719-b4e4-21c7d6f9d89c" providerId="ADAL" clId="{0974E8BB-19DD-42F0-B2E0-3688947B4367}" dt="2024-11-27T19:39:57.806" v="465" actId="1076"/>
          <ac:grpSpMkLst>
            <pc:docMk/>
            <pc:sldMk cId="2480481141" sldId="2147482932"/>
            <ac:grpSpMk id="33" creationId="{A36B5E4D-8717-5CD1-5E53-F8158343E682}"/>
          </ac:grpSpMkLst>
        </pc:grpChg>
        <pc:picChg chg="del">
          <ac:chgData name="Ling, Allison" userId="64c47c3a-534e-4719-b4e4-21c7d6f9d89c" providerId="ADAL" clId="{0974E8BB-19DD-42F0-B2E0-3688947B4367}" dt="2024-11-27T15:33:17.649" v="0" actId="478"/>
          <ac:picMkLst>
            <pc:docMk/>
            <pc:sldMk cId="2480481141" sldId="2147482932"/>
            <ac:picMk id="3" creationId="{E57C33B3-8DAE-58C8-4789-4210FB54E370}"/>
          </ac:picMkLst>
        </pc:picChg>
        <pc:picChg chg="mod">
          <ac:chgData name="Ling, Allison" userId="64c47c3a-534e-4719-b4e4-21c7d6f9d89c" providerId="ADAL" clId="{0974E8BB-19DD-42F0-B2E0-3688947B4367}" dt="2024-11-27T19:15:48.043" v="385" actId="1076"/>
          <ac:picMkLst>
            <pc:docMk/>
            <pc:sldMk cId="2480481141" sldId="2147482932"/>
            <ac:picMk id="5" creationId="{639E1338-F61D-A7D2-8A23-F939485CBE09}"/>
          </ac:picMkLst>
        </pc:picChg>
        <pc:picChg chg="add del mod">
          <ac:chgData name="Ling, Allison" userId="64c47c3a-534e-4719-b4e4-21c7d6f9d89c" providerId="ADAL" clId="{0974E8BB-19DD-42F0-B2E0-3688947B4367}" dt="2024-11-27T19:14:02.847" v="358" actId="478"/>
          <ac:picMkLst>
            <pc:docMk/>
            <pc:sldMk cId="2480481141" sldId="2147482932"/>
            <ac:picMk id="11" creationId="{5CF00244-B470-B354-CC7E-06032C856F0E}"/>
          </ac:picMkLst>
        </pc:picChg>
        <pc:picChg chg="add del mod modCrop">
          <ac:chgData name="Ling, Allison" userId="64c47c3a-534e-4719-b4e4-21c7d6f9d89c" providerId="ADAL" clId="{0974E8BB-19DD-42F0-B2E0-3688947B4367}" dt="2024-11-27T19:21:27.619" v="430" actId="478"/>
          <ac:picMkLst>
            <pc:docMk/>
            <pc:sldMk cId="2480481141" sldId="2147482932"/>
            <ac:picMk id="12" creationId="{3D679216-5408-E948-E6CA-363C0BBF710F}"/>
          </ac:picMkLst>
        </pc:picChg>
        <pc:picChg chg="add mod modCrop">
          <ac:chgData name="Ling, Allison" userId="64c47c3a-534e-4719-b4e4-21c7d6f9d89c" providerId="ADAL" clId="{0974E8BB-19DD-42F0-B2E0-3688947B4367}" dt="2024-11-27T19:22:08.901" v="437" actId="164"/>
          <ac:picMkLst>
            <pc:docMk/>
            <pc:sldMk cId="2480481141" sldId="2147482932"/>
            <ac:picMk id="13" creationId="{18021F2D-ACB1-B8C6-ADBA-9E64E7474830}"/>
          </ac:picMkLst>
        </pc:picChg>
        <pc:picChg chg="add mod">
          <ac:chgData name="Ling, Allison" userId="64c47c3a-534e-4719-b4e4-21c7d6f9d89c" providerId="ADAL" clId="{0974E8BB-19DD-42F0-B2E0-3688947B4367}" dt="2024-11-27T19:21:18.459" v="427" actId="164"/>
          <ac:picMkLst>
            <pc:docMk/>
            <pc:sldMk cId="2480481141" sldId="2147482932"/>
            <ac:picMk id="14" creationId="{2C94C9DC-E9E0-17B9-B1BD-ED865BCB7DA8}"/>
          </ac:picMkLst>
        </pc:picChg>
        <pc:picChg chg="add mod modCrop">
          <ac:chgData name="Ling, Allison" userId="64c47c3a-534e-4719-b4e4-21c7d6f9d89c" providerId="ADAL" clId="{0974E8BB-19DD-42F0-B2E0-3688947B4367}" dt="2024-11-27T19:22:08.901" v="437" actId="164"/>
          <ac:picMkLst>
            <pc:docMk/>
            <pc:sldMk cId="2480481141" sldId="2147482932"/>
            <ac:picMk id="15" creationId="{81BDEFE1-7F61-01CE-2BD9-472884652B37}"/>
          </ac:picMkLst>
        </pc:picChg>
        <pc:picChg chg="add mod modCrop">
          <ac:chgData name="Ling, Allison" userId="64c47c3a-534e-4719-b4e4-21c7d6f9d89c" providerId="ADAL" clId="{0974E8BB-19DD-42F0-B2E0-3688947B4367}" dt="2024-11-27T19:22:08.901" v="437" actId="164"/>
          <ac:picMkLst>
            <pc:docMk/>
            <pc:sldMk cId="2480481141" sldId="2147482932"/>
            <ac:picMk id="16" creationId="{635EB499-215C-8F9E-C4C9-643F8EF4279A}"/>
          </ac:picMkLst>
        </pc:picChg>
        <pc:picChg chg="add mod">
          <ac:chgData name="Ling, Allison" userId="64c47c3a-534e-4719-b4e4-21c7d6f9d89c" providerId="ADAL" clId="{0974E8BB-19DD-42F0-B2E0-3688947B4367}" dt="2024-11-27T19:22:08.901" v="437" actId="164"/>
          <ac:picMkLst>
            <pc:docMk/>
            <pc:sldMk cId="2480481141" sldId="2147482932"/>
            <ac:picMk id="17" creationId="{77F45AE1-7537-60B9-84CB-E325822148BA}"/>
          </ac:picMkLst>
        </pc:picChg>
        <pc:picChg chg="add mod">
          <ac:chgData name="Ling, Allison" userId="64c47c3a-534e-4719-b4e4-21c7d6f9d89c" providerId="ADAL" clId="{0974E8BB-19DD-42F0-B2E0-3688947B4367}" dt="2024-11-27T19:21:18.459" v="427" actId="164"/>
          <ac:picMkLst>
            <pc:docMk/>
            <pc:sldMk cId="2480481141" sldId="2147482932"/>
            <ac:picMk id="18" creationId="{05C00105-1EF0-7F51-D75B-EB3968A2894B}"/>
          </ac:picMkLst>
        </pc:picChg>
        <pc:picChg chg="add mod">
          <ac:chgData name="Ling, Allison" userId="64c47c3a-534e-4719-b4e4-21c7d6f9d89c" providerId="ADAL" clId="{0974E8BB-19DD-42F0-B2E0-3688947B4367}" dt="2024-11-27T19:21:18.459" v="427" actId="164"/>
          <ac:picMkLst>
            <pc:docMk/>
            <pc:sldMk cId="2480481141" sldId="2147482932"/>
            <ac:picMk id="19" creationId="{1C195C93-F5EE-2779-973F-45E53014F9D1}"/>
          </ac:picMkLst>
        </pc:picChg>
        <pc:picChg chg="add mod ord">
          <ac:chgData name="Ling, Allison" userId="64c47c3a-534e-4719-b4e4-21c7d6f9d89c" providerId="ADAL" clId="{0974E8BB-19DD-42F0-B2E0-3688947B4367}" dt="2024-11-27T19:21:32.220" v="432" actId="167"/>
          <ac:picMkLst>
            <pc:docMk/>
            <pc:sldMk cId="2480481141" sldId="2147482932"/>
            <ac:picMk id="21" creationId="{B226AC18-DB90-D834-0022-6C2407A2FC09}"/>
          </ac:picMkLst>
        </pc:picChg>
        <pc:picChg chg="add mod">
          <ac:chgData name="Ling, Allison" userId="64c47c3a-534e-4719-b4e4-21c7d6f9d89c" providerId="ADAL" clId="{0974E8BB-19DD-42F0-B2E0-3688947B4367}" dt="2024-11-27T19:39:25.411" v="461" actId="164"/>
          <ac:picMkLst>
            <pc:docMk/>
            <pc:sldMk cId="2480481141" sldId="2147482932"/>
            <ac:picMk id="22" creationId="{8C4B935C-2C58-D562-A32D-1AAA9AC187C0}"/>
          </ac:picMkLst>
        </pc:picChg>
        <pc:picChg chg="mod">
          <ac:chgData name="Ling, Allison" userId="64c47c3a-534e-4719-b4e4-21c7d6f9d89c" providerId="ADAL" clId="{0974E8BB-19DD-42F0-B2E0-3688947B4367}" dt="2024-11-27T19:22:10.035" v="438"/>
          <ac:picMkLst>
            <pc:docMk/>
            <pc:sldMk cId="2480481141" sldId="2147482932"/>
            <ac:picMk id="25" creationId="{C7AC3166-F23E-63CE-B887-16050A9932E9}"/>
          </ac:picMkLst>
        </pc:picChg>
        <pc:picChg chg="mod">
          <ac:chgData name="Ling, Allison" userId="64c47c3a-534e-4719-b4e4-21c7d6f9d89c" providerId="ADAL" clId="{0974E8BB-19DD-42F0-B2E0-3688947B4367}" dt="2024-11-27T19:22:10.035" v="438"/>
          <ac:picMkLst>
            <pc:docMk/>
            <pc:sldMk cId="2480481141" sldId="2147482932"/>
            <ac:picMk id="26" creationId="{8DCEF41A-B85D-F3CE-DCAF-9C180B02B697}"/>
          </ac:picMkLst>
        </pc:picChg>
        <pc:picChg chg="mod">
          <ac:chgData name="Ling, Allison" userId="64c47c3a-534e-4719-b4e4-21c7d6f9d89c" providerId="ADAL" clId="{0974E8BB-19DD-42F0-B2E0-3688947B4367}" dt="2024-11-27T19:22:10.035" v="438"/>
          <ac:picMkLst>
            <pc:docMk/>
            <pc:sldMk cId="2480481141" sldId="2147482932"/>
            <ac:picMk id="27" creationId="{BE1F4B4B-DF43-3E92-B930-3EEAEED3E374}"/>
          </ac:picMkLst>
        </pc:picChg>
        <pc:picChg chg="mod">
          <ac:chgData name="Ling, Allison" userId="64c47c3a-534e-4719-b4e4-21c7d6f9d89c" providerId="ADAL" clId="{0974E8BB-19DD-42F0-B2E0-3688947B4367}" dt="2024-11-27T19:22:10.035" v="438"/>
          <ac:picMkLst>
            <pc:docMk/>
            <pc:sldMk cId="2480481141" sldId="2147482932"/>
            <ac:picMk id="28" creationId="{D214F9C5-26E7-DEF2-6B2C-84F1CE79A2C5}"/>
          </ac:picMkLst>
        </pc:picChg>
        <pc:picChg chg="add mod">
          <ac:chgData name="Ling, Allison" userId="64c47c3a-534e-4719-b4e4-21c7d6f9d89c" providerId="ADAL" clId="{0974E8BB-19DD-42F0-B2E0-3688947B4367}" dt="2024-11-27T19:22:30.383" v="445" actId="1076"/>
          <ac:picMkLst>
            <pc:docMk/>
            <pc:sldMk cId="2480481141" sldId="2147482932"/>
            <ac:picMk id="29" creationId="{910F40C7-BAAE-2099-D9C8-2BEC5A4ED3CC}"/>
          </ac:picMkLst>
        </pc:picChg>
        <pc:picChg chg="mod">
          <ac:chgData name="Ling, Allison" userId="64c47c3a-534e-4719-b4e4-21c7d6f9d89c" providerId="ADAL" clId="{0974E8BB-19DD-42F0-B2E0-3688947B4367}" dt="2024-11-27T19:39:57.806" v="465" actId="1076"/>
          <ac:picMkLst>
            <pc:docMk/>
            <pc:sldMk cId="2480481141" sldId="2147482932"/>
            <ac:picMk id="34" creationId="{6CD7F89D-118E-DDF6-A81E-D8A380D59D37}"/>
          </ac:picMkLst>
        </pc:picChg>
        <pc:picChg chg="mod">
          <ac:chgData name="Ling, Allison" userId="64c47c3a-534e-4719-b4e4-21c7d6f9d89c" providerId="ADAL" clId="{0974E8BB-19DD-42F0-B2E0-3688947B4367}" dt="2024-11-27T19:39:57.806" v="465" actId="1076"/>
          <ac:picMkLst>
            <pc:docMk/>
            <pc:sldMk cId="2480481141" sldId="2147482932"/>
            <ac:picMk id="35" creationId="{C6AE208C-8BBE-E386-C5A8-7E0258927F13}"/>
          </ac:picMkLst>
        </pc:picChg>
      </pc:sldChg>
      <pc:sldChg chg="addSp delSp modSp add mod">
        <pc:chgData name="Ling, Allison" userId="64c47c3a-534e-4719-b4e4-21c7d6f9d89c" providerId="ADAL" clId="{0974E8BB-19DD-42F0-B2E0-3688947B4367}" dt="2024-11-27T16:17:47.873" v="357" actId="1076"/>
        <pc:sldMkLst>
          <pc:docMk/>
          <pc:sldMk cId="877833316" sldId="2147482934"/>
        </pc:sldMkLst>
        <pc:spChg chg="mod">
          <ac:chgData name="Ling, Allison" userId="64c47c3a-534e-4719-b4e4-21c7d6f9d89c" providerId="ADAL" clId="{0974E8BB-19DD-42F0-B2E0-3688947B4367}" dt="2024-11-27T16:10:45.578" v="325" actId="164"/>
          <ac:spMkLst>
            <pc:docMk/>
            <pc:sldMk cId="877833316" sldId="2147482934"/>
            <ac:spMk id="14" creationId="{E45A4C01-AE26-F006-59C1-ABAC5EB7BB59}"/>
          </ac:spMkLst>
        </pc:spChg>
        <pc:grpChg chg="add mod">
          <ac:chgData name="Ling, Allison" userId="64c47c3a-534e-4719-b4e4-21c7d6f9d89c" providerId="ADAL" clId="{0974E8BB-19DD-42F0-B2E0-3688947B4367}" dt="2024-11-27T16:13:13.299" v="351" actId="1076"/>
          <ac:grpSpMkLst>
            <pc:docMk/>
            <pc:sldMk cId="877833316" sldId="2147482934"/>
            <ac:grpSpMk id="10" creationId="{50BCF212-5284-B028-B9E6-D71986E808EF}"/>
          </ac:grpSpMkLst>
        </pc:grpChg>
        <pc:grpChg chg="mod">
          <ac:chgData name="Ling, Allison" userId="64c47c3a-534e-4719-b4e4-21c7d6f9d89c" providerId="ADAL" clId="{0974E8BB-19DD-42F0-B2E0-3688947B4367}" dt="2024-11-27T16:10:45.578" v="325" actId="164"/>
          <ac:grpSpMkLst>
            <pc:docMk/>
            <pc:sldMk cId="877833316" sldId="2147482934"/>
            <ac:grpSpMk id="13" creationId="{B8714D48-975C-A9C3-890C-8A29DEB206FF}"/>
          </ac:grpSpMkLst>
        </pc:grpChg>
        <pc:picChg chg="mod">
          <ac:chgData name="Ling, Allison" userId="64c47c3a-534e-4719-b4e4-21c7d6f9d89c" providerId="ADAL" clId="{0974E8BB-19DD-42F0-B2E0-3688947B4367}" dt="2024-11-27T16:17:46.600" v="356" actId="14100"/>
          <ac:picMkLst>
            <pc:docMk/>
            <pc:sldMk cId="877833316" sldId="2147482934"/>
            <ac:picMk id="2" creationId="{7FAC8319-5C0B-FF05-6132-6908EF4D64E3}"/>
          </ac:picMkLst>
        </pc:picChg>
        <pc:picChg chg="del mod">
          <ac:chgData name="Ling, Allison" userId="64c47c3a-534e-4719-b4e4-21c7d6f9d89c" providerId="ADAL" clId="{0974E8BB-19DD-42F0-B2E0-3688947B4367}" dt="2024-11-27T16:07:50.524" v="311" actId="478"/>
          <ac:picMkLst>
            <pc:docMk/>
            <pc:sldMk cId="877833316" sldId="2147482934"/>
            <ac:picMk id="3" creationId="{5F63A208-A2A5-5AF1-C882-F12CB41DEF94}"/>
          </ac:picMkLst>
        </pc:picChg>
        <pc:picChg chg="add mod ord modCrop">
          <ac:chgData name="Ling, Allison" userId="64c47c3a-534e-4719-b4e4-21c7d6f9d89c" providerId="ADAL" clId="{0974E8BB-19DD-42F0-B2E0-3688947B4367}" dt="2024-11-27T16:13:06.246" v="350" actId="1076"/>
          <ac:picMkLst>
            <pc:docMk/>
            <pc:sldMk cId="877833316" sldId="2147482934"/>
            <ac:picMk id="7" creationId="{62876B1B-83E2-4719-0694-DD86CE99B231}"/>
          </ac:picMkLst>
        </pc:picChg>
        <pc:cxnChg chg="del mod">
          <ac:chgData name="Ling, Allison" userId="64c47c3a-534e-4719-b4e4-21c7d6f9d89c" providerId="ADAL" clId="{0974E8BB-19DD-42F0-B2E0-3688947B4367}" dt="2024-11-27T16:12:11.343" v="344" actId="478"/>
          <ac:cxnSpMkLst>
            <pc:docMk/>
            <pc:sldMk cId="877833316" sldId="2147482934"/>
            <ac:cxnSpMk id="16" creationId="{1C6CC5AC-F382-E2E0-C79B-19451ABF76C6}"/>
          </ac:cxnSpMkLst>
        </pc:cxnChg>
        <pc:cxnChg chg="add mod">
          <ac:chgData name="Ling, Allison" userId="64c47c3a-534e-4719-b4e4-21c7d6f9d89c" providerId="ADAL" clId="{0974E8BB-19DD-42F0-B2E0-3688947B4367}" dt="2024-11-27T16:17:47.873" v="357" actId="1076"/>
          <ac:cxnSpMkLst>
            <pc:docMk/>
            <pc:sldMk cId="877833316" sldId="2147482934"/>
            <ac:cxnSpMk id="23" creationId="{48106461-E8D1-D004-F9BC-343AE43A7AA4}"/>
          </ac:cxnSpMkLst>
        </pc:cxnChg>
      </pc:sldChg>
    </pc:docChg>
  </pc:docChgLst>
</pc:chgInfo>
</file>

<file path=ppt/comments/modernComment_103_53865F5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3A892BF-80ED-45EC-A2EA-60C4AC20048F}" authorId="{D8ADB2A4-2C83-BA7C-242B-2E21A736A6DE}" status="resolved" created="2024-10-30T12:52:38.555" complete="100000">
    <pc:sldMkLst xmlns:pc="http://schemas.microsoft.com/office/powerpoint/2013/main/command">
      <pc:docMk/>
      <pc:sldMk cId="1401315165" sldId="259"/>
    </pc:sldMkLst>
    <p188:txBody>
      <a:bodyPr/>
      <a:lstStyle/>
      <a:p>
        <a:r>
          <a:rPr lang="en-US"/>
          <a:t>Not sure if its the same for you but this bottom left image is blurry for me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02BB1-6450-447E-93E7-A85E8AE23906}" type="datetimeFigureOut">
              <a:rPr lang="en-US" smtClean="0"/>
              <a:t>1/17/25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7488E-D783-4D51-9235-03A73EEEA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96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to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7488E-D783-4D51-9235-03A73EEEA8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24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5A0A92EB-A1C6-6516-CB7D-4A5F3F8FE24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934974" y="1977067"/>
            <a:ext cx="4960626" cy="19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11;p2">
            <a:extLst>
              <a:ext uri="{FF2B5EF4-FFF2-40B4-BE49-F238E27FC236}">
                <a16:creationId xmlns:a16="http://schemas.microsoft.com/office/drawing/2014/main" id="{65439DFA-45C4-0B93-4FEE-2EBC1C6395C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934974" y="4318936"/>
            <a:ext cx="4960626" cy="56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9" name="Google Shape;12;p2">
            <a:extLst>
              <a:ext uri="{FF2B5EF4-FFF2-40B4-BE49-F238E27FC236}">
                <a16:creationId xmlns:a16="http://schemas.microsoft.com/office/drawing/2014/main" id="{B182383C-D8F9-A4EA-2D10-4539A60F9FA2}"/>
              </a:ext>
            </a:extLst>
          </p:cNvPr>
          <p:cNvGrpSpPr/>
          <p:nvPr userDrawn="1"/>
        </p:nvGrpSpPr>
        <p:grpSpPr>
          <a:xfrm>
            <a:off x="-9100" y="2151"/>
            <a:ext cx="12218051" cy="6862775"/>
            <a:chOff x="-21325" y="-6819"/>
            <a:chExt cx="9163538" cy="5147081"/>
          </a:xfrm>
        </p:grpSpPr>
        <p:grpSp>
          <p:nvGrpSpPr>
            <p:cNvPr id="10" name="Google Shape;13;p2">
              <a:extLst>
                <a:ext uri="{FF2B5EF4-FFF2-40B4-BE49-F238E27FC236}">
                  <a16:creationId xmlns:a16="http://schemas.microsoft.com/office/drawing/2014/main" id="{BD3B9100-CFA6-9AC1-2507-FB036161D2E4}"/>
                </a:ext>
              </a:extLst>
            </p:cNvPr>
            <p:cNvGrpSpPr/>
            <p:nvPr/>
          </p:nvGrpSpPr>
          <p:grpSpPr>
            <a:xfrm>
              <a:off x="2626712" y="4610687"/>
              <a:ext cx="6515501" cy="529575"/>
              <a:chOff x="2626712" y="4610687"/>
              <a:chExt cx="6515501" cy="529575"/>
            </a:xfrm>
          </p:grpSpPr>
          <p:pic>
            <p:nvPicPr>
              <p:cNvPr id="14" name="Google Shape;14;p2">
                <a:extLst>
                  <a:ext uri="{FF2B5EF4-FFF2-40B4-BE49-F238E27FC236}">
                    <a16:creationId xmlns:a16="http://schemas.microsoft.com/office/drawing/2014/main" id="{25790CA2-6E44-AA76-94A9-42ED2CF63397}"/>
                  </a:ext>
                </a:extLst>
              </p:cNvPr>
              <p:cNvPicPr preferRelativeResize="0"/>
              <p:nvPr/>
            </p:nvPicPr>
            <p:blipFill>
              <a:blip r:embed="rId2">
                <a:alphaModFix/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rot="10800000">
                <a:off x="2626712" y="4610687"/>
                <a:ext cx="6515501" cy="5295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Google Shape;15;p2">
                <a:extLst>
                  <a:ext uri="{FF2B5EF4-FFF2-40B4-BE49-F238E27FC236}">
                    <a16:creationId xmlns:a16="http://schemas.microsoft.com/office/drawing/2014/main" id="{1C7BED35-95B6-2654-E102-A869797FDF28}"/>
                  </a:ext>
                </a:extLst>
              </p:cNvPr>
              <p:cNvPicPr preferRelativeResize="0"/>
              <p:nvPr/>
            </p:nvPicPr>
            <p:blipFill>
              <a:blip r:embed="rId3">
                <a:alphaModFix/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rot="10800000">
                <a:off x="7293388" y="4840980"/>
                <a:ext cx="1585464" cy="69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" name="Google Shape;16;p2">
              <a:extLst>
                <a:ext uri="{FF2B5EF4-FFF2-40B4-BE49-F238E27FC236}">
                  <a16:creationId xmlns:a16="http://schemas.microsoft.com/office/drawing/2014/main" id="{69189CBF-CE19-800D-BB89-6E0204915705}"/>
                </a:ext>
              </a:extLst>
            </p:cNvPr>
            <p:cNvGrpSpPr/>
            <p:nvPr/>
          </p:nvGrpSpPr>
          <p:grpSpPr>
            <a:xfrm>
              <a:off x="-21325" y="-6819"/>
              <a:ext cx="6523526" cy="536050"/>
              <a:chOff x="-21325" y="-6819"/>
              <a:chExt cx="6523526" cy="536050"/>
            </a:xfrm>
          </p:grpSpPr>
          <p:pic>
            <p:nvPicPr>
              <p:cNvPr id="12" name="Google Shape;17;p2">
                <a:extLst>
                  <a:ext uri="{FF2B5EF4-FFF2-40B4-BE49-F238E27FC236}">
                    <a16:creationId xmlns:a16="http://schemas.microsoft.com/office/drawing/2014/main" id="{82A2BDAB-8A3A-0A29-0CA7-C8E149C2C30C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-21325" y="-6819"/>
                <a:ext cx="6523526" cy="5360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Google Shape;18;p2">
                <a:extLst>
                  <a:ext uri="{FF2B5EF4-FFF2-40B4-BE49-F238E27FC236}">
                    <a16:creationId xmlns:a16="http://schemas.microsoft.com/office/drawing/2014/main" id="{B4A189AB-1189-03F5-6024-E8269AD3D6B3}"/>
                  </a:ext>
                </a:extLst>
              </p:cNvPr>
              <p:cNvPicPr preferRelativeResize="0"/>
              <p:nvPr/>
            </p:nvPicPr>
            <p:blipFill>
              <a:blip r:embed="rId3">
                <a:alphaModFix/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243800" y="239786"/>
                <a:ext cx="1585464" cy="69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6" name="Google Shape;19;p2">
            <a:extLst>
              <a:ext uri="{FF2B5EF4-FFF2-40B4-BE49-F238E27FC236}">
                <a16:creationId xmlns:a16="http://schemas.microsoft.com/office/drawing/2014/main" id="{A60AD801-0AC0-142D-6FDE-8A9D18124F17}"/>
              </a:ext>
            </a:extLst>
          </p:cNvPr>
          <p:cNvGrpSpPr/>
          <p:nvPr userDrawn="1"/>
        </p:nvGrpSpPr>
        <p:grpSpPr>
          <a:xfrm>
            <a:off x="-9092" y="-9867"/>
            <a:ext cx="12210183" cy="6877733"/>
            <a:chOff x="0" y="0"/>
            <a:chExt cx="9157637" cy="5158300"/>
          </a:xfrm>
        </p:grpSpPr>
        <p:pic>
          <p:nvPicPr>
            <p:cNvPr id="17" name="Google Shape;20;p2">
              <a:extLst>
                <a:ext uri="{FF2B5EF4-FFF2-40B4-BE49-F238E27FC236}">
                  <a16:creationId xmlns:a16="http://schemas.microsoft.com/office/drawing/2014/main" id="{2B3EBAD9-DFB1-6BB7-18AA-EDBB22D192D5}"/>
                </a:ext>
              </a:extLst>
            </p:cNvPr>
            <p:cNvPicPr preferRelativeResize="0"/>
            <p:nvPr/>
          </p:nvPicPr>
          <p:blipFill>
            <a:blip r:embed="rId5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906088" y="0"/>
              <a:ext cx="1251550" cy="1251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21;p2">
              <a:extLst>
                <a:ext uri="{FF2B5EF4-FFF2-40B4-BE49-F238E27FC236}">
                  <a16:creationId xmlns:a16="http://schemas.microsoft.com/office/drawing/2014/main" id="{72BDEE85-C53C-2492-8693-D7492FC76906}"/>
                </a:ext>
              </a:extLst>
            </p:cNvPr>
            <p:cNvPicPr preferRelativeResize="0"/>
            <p:nvPr/>
          </p:nvPicPr>
          <p:blipFill>
            <a:blip r:embed="rId6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3906750"/>
              <a:ext cx="1251550" cy="12515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" name="Picture 18" descr="A green and red text&#10;&#10;Description automatically generated">
            <a:extLst>
              <a:ext uri="{FF2B5EF4-FFF2-40B4-BE49-F238E27FC236}">
                <a16:creationId xmlns:a16="http://schemas.microsoft.com/office/drawing/2014/main" id="{687CF5FB-5971-9292-3E75-F88EF0FBFBC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296400" y="2565483"/>
            <a:ext cx="3893394" cy="196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9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40;p24">
            <a:extLst>
              <a:ext uri="{FF2B5EF4-FFF2-40B4-BE49-F238E27FC236}">
                <a16:creationId xmlns:a16="http://schemas.microsoft.com/office/drawing/2014/main" id="{1365F3C3-C88C-09E1-A099-F6424DA6D0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8556862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pic>
        <p:nvPicPr>
          <p:cNvPr id="8" name="Google Shape;241;p24">
            <a:extLst>
              <a:ext uri="{FF2B5EF4-FFF2-40B4-BE49-F238E27FC236}">
                <a16:creationId xmlns:a16="http://schemas.microsoft.com/office/drawing/2014/main" id="{EE61102D-71B8-1655-4730-579548B42F2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" b="35496"/>
          <a:stretch/>
        </p:blipFill>
        <p:spPr>
          <a:xfrm>
            <a:off x="-790967" y="5713612"/>
            <a:ext cx="2288935" cy="1125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oogle Shape;242;p24">
            <a:extLst>
              <a:ext uri="{FF2B5EF4-FFF2-40B4-BE49-F238E27FC236}">
                <a16:creationId xmlns:a16="http://schemas.microsoft.com/office/drawing/2014/main" id="{CF8496F8-711A-EBDD-4DB3-FEB518CF7F00}"/>
              </a:ext>
            </a:extLst>
          </p:cNvPr>
          <p:cNvGrpSpPr/>
          <p:nvPr userDrawn="1"/>
        </p:nvGrpSpPr>
        <p:grpSpPr>
          <a:xfrm>
            <a:off x="1" y="0"/>
            <a:ext cx="5052697" cy="479200"/>
            <a:chOff x="0" y="0"/>
            <a:chExt cx="3789523" cy="359400"/>
          </a:xfrm>
        </p:grpSpPr>
        <p:pic>
          <p:nvPicPr>
            <p:cNvPr id="10" name="Google Shape;243;p24">
              <a:extLst>
                <a:ext uri="{FF2B5EF4-FFF2-40B4-BE49-F238E27FC236}">
                  <a16:creationId xmlns:a16="http://schemas.microsoft.com/office/drawing/2014/main" id="{04D14322-B2E4-81A7-EE89-6C4DB6FFD894}"/>
                </a:ext>
              </a:extLst>
            </p:cNvPr>
            <p:cNvPicPr preferRelativeResize="0"/>
            <p:nvPr/>
          </p:nvPicPr>
          <p:blipFill>
            <a:blip r:embed="rId3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0"/>
              <a:ext cx="3789523" cy="359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244;p24">
              <a:extLst>
                <a:ext uri="{FF2B5EF4-FFF2-40B4-BE49-F238E27FC236}">
                  <a16:creationId xmlns:a16="http://schemas.microsoft.com/office/drawing/2014/main" id="{98C8A82F-BF7A-6C22-1224-647B5F5D3406}"/>
                </a:ext>
              </a:extLst>
            </p:cNvPr>
            <p:cNvPicPr preferRelativeResize="0"/>
            <p:nvPr/>
          </p:nvPicPr>
          <p:blipFill>
            <a:blip r:embed="rId4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65125" y="145205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Google Shape;245;p24">
            <a:extLst>
              <a:ext uri="{FF2B5EF4-FFF2-40B4-BE49-F238E27FC236}">
                <a16:creationId xmlns:a16="http://schemas.microsoft.com/office/drawing/2014/main" id="{9BCE450D-AB9A-A695-97F7-8A7F5D873752}"/>
              </a:ext>
            </a:extLst>
          </p:cNvPr>
          <p:cNvPicPr preferRelativeResize="0"/>
          <p:nvPr userDrawn="1"/>
        </p:nvPicPr>
        <p:blipFill>
          <a:blip r:embed="rId5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 flipH="1">
            <a:off x="10894968" y="5560968"/>
            <a:ext cx="1297033" cy="129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 green and red text&#10;&#10;Description automatically generated">
            <a:extLst>
              <a:ext uri="{FF2B5EF4-FFF2-40B4-BE49-F238E27FC236}">
                <a16:creationId xmlns:a16="http://schemas.microsoft.com/office/drawing/2014/main" id="{6F2B9A0F-A673-21CF-C670-4B12E76738D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65427" y="193607"/>
            <a:ext cx="1473072" cy="74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83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82;p9">
            <a:extLst>
              <a:ext uri="{FF2B5EF4-FFF2-40B4-BE49-F238E27FC236}">
                <a16:creationId xmlns:a16="http://schemas.microsoft.com/office/drawing/2014/main" id="{B0B728C6-B26A-4FE9-FF01-53D93B207837}"/>
              </a:ext>
            </a:extLst>
          </p:cNvPr>
          <p:cNvPicPr preferRelativeResize="0"/>
          <p:nvPr userDrawn="1"/>
        </p:nvPicPr>
        <p:blipFill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4784437" cy="358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0;p9">
            <a:extLst>
              <a:ext uri="{FF2B5EF4-FFF2-40B4-BE49-F238E27FC236}">
                <a16:creationId xmlns:a16="http://schemas.microsoft.com/office/drawing/2014/main" id="{E590EEB3-9C05-5420-F337-6C7C0831C288}"/>
              </a:ext>
            </a:extLst>
          </p:cNvPr>
          <p:cNvPicPr preferRelativeResize="0"/>
          <p:nvPr userDrawn="1"/>
        </p:nvPicPr>
        <p:blipFill>
          <a:blip r:embed="rId3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 flipV="1">
            <a:off x="10187709" y="0"/>
            <a:ext cx="2004291" cy="1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83;p9">
            <a:extLst>
              <a:ext uri="{FF2B5EF4-FFF2-40B4-BE49-F238E27FC236}">
                <a16:creationId xmlns:a16="http://schemas.microsoft.com/office/drawing/2014/main" id="{9D8E0BA1-AFAC-F87E-4E16-2FF085A40EFF}"/>
              </a:ext>
            </a:extLst>
          </p:cNvPr>
          <p:cNvPicPr preferRelativeResize="0"/>
          <p:nvPr userDrawn="1"/>
        </p:nvPicPr>
        <p:blipFill>
          <a:blip r:embed="rId4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3371" y="148345"/>
            <a:ext cx="1554051" cy="676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71E28ED-FCA2-74BA-36C3-CBE349FA0A8A}"/>
              </a:ext>
            </a:extLst>
          </p:cNvPr>
          <p:cNvSpPr/>
          <p:nvPr userDrawn="1"/>
        </p:nvSpPr>
        <p:spPr>
          <a:xfrm>
            <a:off x="10365439" y="215978"/>
            <a:ext cx="1563190" cy="93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green and red text&#10;&#10;Description automatically generated">
            <a:extLst>
              <a:ext uri="{FF2B5EF4-FFF2-40B4-BE49-F238E27FC236}">
                <a16:creationId xmlns:a16="http://schemas.microsoft.com/office/drawing/2014/main" id="{9106B31A-14A2-A9AF-6176-653FFCEE932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10498" y="311287"/>
            <a:ext cx="1473072" cy="74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39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401DE-8686-B577-A4FB-CFCB55065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589655" cy="600796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Blank</a:t>
            </a:r>
          </a:p>
        </p:txBody>
      </p:sp>
      <p:pic>
        <p:nvPicPr>
          <p:cNvPr id="7" name="Picture 6" descr="A green and red text&#10;&#10;Description automatically generated">
            <a:extLst>
              <a:ext uri="{FF2B5EF4-FFF2-40B4-BE49-F238E27FC236}">
                <a16:creationId xmlns:a16="http://schemas.microsoft.com/office/drawing/2014/main" id="{A24EE4B8-C3D1-7CF4-DEED-1E9DDFB3CD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5427" y="193607"/>
            <a:ext cx="1473072" cy="74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3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9;p8">
            <a:extLst>
              <a:ext uri="{FF2B5EF4-FFF2-40B4-BE49-F238E27FC236}">
                <a16:creationId xmlns:a16="http://schemas.microsoft.com/office/drawing/2014/main" id="{ABE67BB3-8E98-14BF-67D1-688361A5E1C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420"/>
          <a:stretch/>
        </p:blipFill>
        <p:spPr>
          <a:xfrm>
            <a:off x="8965964" y="4525005"/>
            <a:ext cx="3056294" cy="2052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0;p8">
            <a:extLst>
              <a:ext uri="{FF2B5EF4-FFF2-40B4-BE49-F238E27FC236}">
                <a16:creationId xmlns:a16="http://schemas.microsoft.com/office/drawing/2014/main" id="{6D25A835-59AC-385E-7256-EE0FCC06D6CC}"/>
              </a:ext>
            </a:extLst>
          </p:cNvPr>
          <p:cNvPicPr preferRelativeResize="0"/>
          <p:nvPr userDrawn="1"/>
        </p:nvPicPr>
        <p:blipFill>
          <a:blip r:embed="rId3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>
            <a:off x="8238836" y="-1"/>
            <a:ext cx="3953164" cy="41009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1;p8">
            <a:extLst>
              <a:ext uri="{FF2B5EF4-FFF2-40B4-BE49-F238E27FC236}">
                <a16:creationId xmlns:a16="http://schemas.microsoft.com/office/drawing/2014/main" id="{5F15FDD9-0FF8-91B0-8032-D44CB6FD5DC4}"/>
              </a:ext>
            </a:extLst>
          </p:cNvPr>
          <p:cNvGrpSpPr/>
          <p:nvPr userDrawn="1"/>
        </p:nvGrpSpPr>
        <p:grpSpPr>
          <a:xfrm rot="5400000">
            <a:off x="-3074350" y="3294126"/>
            <a:ext cx="6638112" cy="489638"/>
            <a:chOff x="3881699" y="4752250"/>
            <a:chExt cx="5260526" cy="388025"/>
          </a:xfrm>
        </p:grpSpPr>
        <p:pic>
          <p:nvPicPr>
            <p:cNvPr id="8" name="Google Shape;72;p8">
              <a:extLst>
                <a:ext uri="{FF2B5EF4-FFF2-40B4-BE49-F238E27FC236}">
                  <a16:creationId xmlns:a16="http://schemas.microsoft.com/office/drawing/2014/main" id="{37F09994-CEE4-610C-0F3B-9702A5C682BC}"/>
                </a:ext>
              </a:extLst>
            </p:cNvPr>
            <p:cNvPicPr preferRelativeResize="0"/>
            <p:nvPr/>
          </p:nvPicPr>
          <p:blipFill>
            <a:blip r:embed="rId4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10800000">
              <a:off x="3881699" y="4752250"/>
              <a:ext cx="5260526" cy="388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73;p8">
              <a:extLst>
                <a:ext uri="{FF2B5EF4-FFF2-40B4-BE49-F238E27FC236}">
                  <a16:creationId xmlns:a16="http://schemas.microsoft.com/office/drawing/2014/main" id="{5230C4BA-3CEF-CFDD-062B-3E7DB02DF46F}"/>
                </a:ext>
              </a:extLst>
            </p:cNvPr>
            <p:cNvPicPr preferRelativeResize="0"/>
            <p:nvPr/>
          </p:nvPicPr>
          <p:blipFill>
            <a:blip r:embed="rId5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10800000">
              <a:off x="7293388" y="4911768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7474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268;p27">
            <a:extLst>
              <a:ext uri="{FF2B5EF4-FFF2-40B4-BE49-F238E27FC236}">
                <a16:creationId xmlns:a16="http://schemas.microsoft.com/office/drawing/2014/main" id="{04D2A4FB-6741-F6AF-4C10-2A1053D02113}"/>
              </a:ext>
            </a:extLst>
          </p:cNvPr>
          <p:cNvGrpSpPr/>
          <p:nvPr userDrawn="1"/>
        </p:nvGrpSpPr>
        <p:grpSpPr>
          <a:xfrm>
            <a:off x="-6816" y="0"/>
            <a:ext cx="12201294" cy="6871898"/>
            <a:chOff x="-6816" y="0"/>
            <a:chExt cx="9150952" cy="5153913"/>
          </a:xfrm>
        </p:grpSpPr>
        <p:grpSp>
          <p:nvGrpSpPr>
            <p:cNvPr id="14" name="Google Shape;269;p27">
              <a:extLst>
                <a:ext uri="{FF2B5EF4-FFF2-40B4-BE49-F238E27FC236}">
                  <a16:creationId xmlns:a16="http://schemas.microsoft.com/office/drawing/2014/main" id="{D4C7C9B9-3A23-CE72-D632-5AB25EC2B0A6}"/>
                </a:ext>
              </a:extLst>
            </p:cNvPr>
            <p:cNvGrpSpPr/>
            <p:nvPr/>
          </p:nvGrpSpPr>
          <p:grpSpPr>
            <a:xfrm flipH="1">
              <a:off x="1840020" y="0"/>
              <a:ext cx="7304116" cy="692726"/>
              <a:chOff x="0" y="0"/>
              <a:chExt cx="7304116" cy="692726"/>
            </a:xfrm>
          </p:grpSpPr>
          <p:pic>
            <p:nvPicPr>
              <p:cNvPr id="18" name="Google Shape;270;p27">
                <a:extLst>
                  <a:ext uri="{FF2B5EF4-FFF2-40B4-BE49-F238E27FC236}">
                    <a16:creationId xmlns:a16="http://schemas.microsoft.com/office/drawing/2014/main" id="{1A845DC2-771C-6D8D-591A-8879313A9EB3}"/>
                  </a:ext>
                </a:extLst>
              </p:cNvPr>
              <p:cNvPicPr preferRelativeResize="0"/>
              <p:nvPr/>
            </p:nvPicPr>
            <p:blipFill>
              <a:blip r:embed="rId2">
                <a:alphaModFix/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0" y="0"/>
                <a:ext cx="7304116" cy="6927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Google Shape;271;p27">
                <a:extLst>
                  <a:ext uri="{FF2B5EF4-FFF2-40B4-BE49-F238E27FC236}">
                    <a16:creationId xmlns:a16="http://schemas.microsoft.com/office/drawing/2014/main" id="{DF354F57-4C97-86EE-DA6F-C96606D04434}"/>
                  </a:ext>
                </a:extLst>
              </p:cNvPr>
              <p:cNvPicPr preferRelativeResize="0"/>
              <p:nvPr/>
            </p:nvPicPr>
            <p:blipFill>
              <a:blip r:embed="rId3">
                <a:alphaModFix/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265125" y="145204"/>
                <a:ext cx="3055895" cy="13299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272;p27">
              <a:extLst>
                <a:ext uri="{FF2B5EF4-FFF2-40B4-BE49-F238E27FC236}">
                  <a16:creationId xmlns:a16="http://schemas.microsoft.com/office/drawing/2014/main" id="{A5486B94-2DD9-33E3-AB2B-1520939D9862}"/>
                </a:ext>
              </a:extLst>
            </p:cNvPr>
            <p:cNvGrpSpPr/>
            <p:nvPr/>
          </p:nvGrpSpPr>
          <p:grpSpPr>
            <a:xfrm flipH="1">
              <a:off x="-6816" y="4765888"/>
              <a:ext cx="3785698" cy="388025"/>
              <a:chOff x="5363346" y="4765888"/>
              <a:chExt cx="3785698" cy="388025"/>
            </a:xfrm>
          </p:grpSpPr>
          <p:pic>
            <p:nvPicPr>
              <p:cNvPr id="16" name="Google Shape;273;p27">
                <a:extLst>
                  <a:ext uri="{FF2B5EF4-FFF2-40B4-BE49-F238E27FC236}">
                    <a16:creationId xmlns:a16="http://schemas.microsoft.com/office/drawing/2014/main" id="{9F3507A6-B02B-A084-BF61-9A787EDC6121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rot="10800000">
                <a:off x="5363346" y="4765888"/>
                <a:ext cx="3785698" cy="3880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Google Shape;274;p27">
                <a:extLst>
                  <a:ext uri="{FF2B5EF4-FFF2-40B4-BE49-F238E27FC236}">
                    <a16:creationId xmlns:a16="http://schemas.microsoft.com/office/drawing/2014/main" id="{D6CF781A-B2B6-E0A1-BEF2-2F2CE80D79CC}"/>
                  </a:ext>
                </a:extLst>
              </p:cNvPr>
              <p:cNvPicPr preferRelativeResize="0"/>
              <p:nvPr/>
            </p:nvPicPr>
            <p:blipFill>
              <a:blip r:embed="rId3">
                <a:alphaModFix/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rot="10800000">
                <a:off x="7300206" y="4925405"/>
                <a:ext cx="1585464" cy="69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0" name="Google Shape;275;p27">
            <a:extLst>
              <a:ext uri="{FF2B5EF4-FFF2-40B4-BE49-F238E27FC236}">
                <a16:creationId xmlns:a16="http://schemas.microsoft.com/office/drawing/2014/main" id="{2021BFC6-36B8-0498-464D-655796EFB1BB}"/>
              </a:ext>
            </a:extLst>
          </p:cNvPr>
          <p:cNvGrpSpPr/>
          <p:nvPr userDrawn="1"/>
        </p:nvGrpSpPr>
        <p:grpSpPr>
          <a:xfrm>
            <a:off x="0" y="-11538"/>
            <a:ext cx="12192024" cy="6873381"/>
            <a:chOff x="0" y="-11538"/>
            <a:chExt cx="9143999" cy="5155025"/>
          </a:xfrm>
        </p:grpSpPr>
        <p:pic>
          <p:nvPicPr>
            <p:cNvPr id="21" name="Google Shape;276;p27">
              <a:extLst>
                <a:ext uri="{FF2B5EF4-FFF2-40B4-BE49-F238E27FC236}">
                  <a16:creationId xmlns:a16="http://schemas.microsoft.com/office/drawing/2014/main" id="{6CE05B00-1289-1632-22F6-729E1BC14FDD}"/>
                </a:ext>
              </a:extLst>
            </p:cNvPr>
            <p:cNvPicPr preferRelativeResize="0"/>
            <p:nvPr/>
          </p:nvPicPr>
          <p:blipFill>
            <a:blip r:embed="rId5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H="1">
              <a:off x="0" y="-11538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77;p27">
              <a:extLst>
                <a:ext uri="{FF2B5EF4-FFF2-40B4-BE49-F238E27FC236}">
                  <a16:creationId xmlns:a16="http://schemas.microsoft.com/office/drawing/2014/main" id="{596A72FC-D4D8-E53F-3D05-828040510631}"/>
                </a:ext>
              </a:extLst>
            </p:cNvPr>
            <p:cNvPicPr preferRelativeResize="0"/>
            <p:nvPr/>
          </p:nvPicPr>
          <p:blipFill>
            <a:blip r:embed="rId6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H="1">
              <a:off x="8171224" y="4170713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3462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5;p6">
            <a:extLst>
              <a:ext uri="{FF2B5EF4-FFF2-40B4-BE49-F238E27FC236}">
                <a16:creationId xmlns:a16="http://schemas.microsoft.com/office/drawing/2014/main" id="{0C2D740D-3980-505E-FCD0-D86A7807359F}"/>
              </a:ext>
            </a:extLst>
          </p:cNvPr>
          <p:cNvPicPr preferRelativeResize="0"/>
          <p:nvPr userDrawn="1"/>
        </p:nvPicPr>
        <p:blipFill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 flipH="1">
            <a:off x="4479636" y="729673"/>
            <a:ext cx="7712364" cy="61283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ight Triangle 8">
            <a:extLst>
              <a:ext uri="{FF2B5EF4-FFF2-40B4-BE49-F238E27FC236}">
                <a16:creationId xmlns:a16="http://schemas.microsoft.com/office/drawing/2014/main" id="{7E2D4151-9EE9-CEC0-DA18-829A4A43AAF3}"/>
              </a:ext>
            </a:extLst>
          </p:cNvPr>
          <p:cNvSpPr/>
          <p:nvPr userDrawn="1"/>
        </p:nvSpPr>
        <p:spPr>
          <a:xfrm flipH="1">
            <a:off x="9134764" y="4073236"/>
            <a:ext cx="3057235" cy="27847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ABE27A-CBED-D4B4-8B03-FD053EF343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42872"/>
          <a:stretch/>
        </p:blipFill>
        <p:spPr>
          <a:xfrm>
            <a:off x="11081922" y="5763158"/>
            <a:ext cx="1110077" cy="90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74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32;p23">
            <a:extLst>
              <a:ext uri="{FF2B5EF4-FFF2-40B4-BE49-F238E27FC236}">
                <a16:creationId xmlns:a16="http://schemas.microsoft.com/office/drawing/2014/main" id="{E11AD4C9-1F35-46B2-7527-2AFF3225D3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0000" y="1164813"/>
            <a:ext cx="10272000" cy="3181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pic>
        <p:nvPicPr>
          <p:cNvPr id="3" name="Picture 2" descr="A green and red text&#10;&#10;Description automatically generated">
            <a:extLst>
              <a:ext uri="{FF2B5EF4-FFF2-40B4-BE49-F238E27FC236}">
                <a16:creationId xmlns:a16="http://schemas.microsoft.com/office/drawing/2014/main" id="{E4D47AC3-4545-6A3D-44D8-F0A1FACEDF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5464" y="5836761"/>
            <a:ext cx="1473072" cy="74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5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32;p23">
            <a:extLst>
              <a:ext uri="{FF2B5EF4-FFF2-40B4-BE49-F238E27FC236}">
                <a16:creationId xmlns:a16="http://schemas.microsoft.com/office/drawing/2014/main" id="{E11AD4C9-1F35-46B2-7527-2AFF3225D3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0000" y="1164813"/>
            <a:ext cx="10272000" cy="3181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pic>
        <p:nvPicPr>
          <p:cNvPr id="11" name="Google Shape;236;p23">
            <a:extLst>
              <a:ext uri="{FF2B5EF4-FFF2-40B4-BE49-F238E27FC236}">
                <a16:creationId xmlns:a16="http://schemas.microsoft.com/office/drawing/2014/main" id="{9482CF4F-D4A4-C040-D393-2257819D75D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1107413" y="6141643"/>
            <a:ext cx="1034600" cy="104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37;p23">
            <a:extLst>
              <a:ext uri="{FF2B5EF4-FFF2-40B4-BE49-F238E27FC236}">
                <a16:creationId xmlns:a16="http://schemas.microsoft.com/office/drawing/2014/main" id="{AFA69231-B8E7-1249-2F7B-C8900E902CDF}"/>
              </a:ext>
            </a:extLst>
          </p:cNvPr>
          <p:cNvPicPr preferRelativeResize="0"/>
          <p:nvPr userDrawn="1"/>
        </p:nvPicPr>
        <p:blipFill>
          <a:blip r:embed="rId3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 flipH="1">
            <a:off x="1" y="5560968"/>
            <a:ext cx="1297033" cy="129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green and red text&#10;&#10;Description automatically generated">
            <a:extLst>
              <a:ext uri="{FF2B5EF4-FFF2-40B4-BE49-F238E27FC236}">
                <a16:creationId xmlns:a16="http://schemas.microsoft.com/office/drawing/2014/main" id="{E4D47AC3-4545-6A3D-44D8-F0A1FACEDF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65427" y="193607"/>
            <a:ext cx="1473072" cy="74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4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8;p25">
            <a:extLst>
              <a:ext uri="{FF2B5EF4-FFF2-40B4-BE49-F238E27FC236}">
                <a16:creationId xmlns:a16="http://schemas.microsoft.com/office/drawing/2014/main" id="{45D7B897-E7A4-9B01-AD0F-B397E6F2D7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9" name="Google Shape;249;p25">
            <a:extLst>
              <a:ext uri="{FF2B5EF4-FFF2-40B4-BE49-F238E27FC236}">
                <a16:creationId xmlns:a16="http://schemas.microsoft.com/office/drawing/2014/main" id="{2E1F2F69-5EFC-A9AD-871E-180D57FBB8E9}"/>
              </a:ext>
            </a:extLst>
          </p:cNvPr>
          <p:cNvGrpSpPr/>
          <p:nvPr userDrawn="1"/>
        </p:nvGrpSpPr>
        <p:grpSpPr>
          <a:xfrm rot="10800000" flipH="1">
            <a:off x="6841498" y="0"/>
            <a:ext cx="5350503" cy="479200"/>
            <a:chOff x="5129348" y="4780863"/>
            <a:chExt cx="4012877" cy="359400"/>
          </a:xfrm>
        </p:grpSpPr>
        <p:pic>
          <p:nvPicPr>
            <p:cNvPr id="10" name="Google Shape;250;p25">
              <a:extLst>
                <a:ext uri="{FF2B5EF4-FFF2-40B4-BE49-F238E27FC236}">
                  <a16:creationId xmlns:a16="http://schemas.microsoft.com/office/drawing/2014/main" id="{22176DFC-85A0-9BA2-3F45-E7AF33BE262C}"/>
                </a:ext>
              </a:extLst>
            </p:cNvPr>
            <p:cNvPicPr preferRelativeResize="0"/>
            <p:nvPr/>
          </p:nvPicPr>
          <p:blipFill>
            <a:blip r:embed="rId2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10800000">
              <a:off x="5129348" y="4780863"/>
              <a:ext cx="4012877" cy="359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251;p25">
              <a:extLst>
                <a:ext uri="{FF2B5EF4-FFF2-40B4-BE49-F238E27FC236}">
                  <a16:creationId xmlns:a16="http://schemas.microsoft.com/office/drawing/2014/main" id="{0CC581C0-D12E-2A82-9969-890C9CB6850D}"/>
                </a:ext>
              </a:extLst>
            </p:cNvPr>
            <p:cNvPicPr preferRelativeResize="0"/>
            <p:nvPr/>
          </p:nvPicPr>
          <p:blipFill>
            <a:blip r:embed="rId3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10800000">
              <a:off x="7293388" y="4911768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Google Shape;252;p25">
            <a:extLst>
              <a:ext uri="{FF2B5EF4-FFF2-40B4-BE49-F238E27FC236}">
                <a16:creationId xmlns:a16="http://schemas.microsoft.com/office/drawing/2014/main" id="{4110B95F-E5E2-E444-BB6B-52665624A6EC}"/>
              </a:ext>
            </a:extLst>
          </p:cNvPr>
          <p:cNvPicPr preferRelativeResize="0"/>
          <p:nvPr userDrawn="1"/>
        </p:nvPicPr>
        <p:blipFill>
          <a:blip r:embed="rId4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-33" y="1"/>
            <a:ext cx="1297033" cy="129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 green and red text&#10;&#10;Description automatically generated">
            <a:extLst>
              <a:ext uri="{FF2B5EF4-FFF2-40B4-BE49-F238E27FC236}">
                <a16:creationId xmlns:a16="http://schemas.microsoft.com/office/drawing/2014/main" id="{879EE04F-323D-EC8A-6F7B-58D6A899788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95464" y="5900139"/>
            <a:ext cx="1473072" cy="74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7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4;p6">
            <a:extLst>
              <a:ext uri="{FF2B5EF4-FFF2-40B4-BE49-F238E27FC236}">
                <a16:creationId xmlns:a16="http://schemas.microsoft.com/office/drawing/2014/main" id="{D1C06902-B64B-A5E4-6436-27B4CEBE0DD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651" t="130" b="18270"/>
          <a:stretch/>
        </p:blipFill>
        <p:spPr>
          <a:xfrm rot="10800000" flipH="1">
            <a:off x="10924001" y="31157"/>
            <a:ext cx="1173326" cy="107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green and red text&#10;&#10;Description automatically generated">
            <a:extLst>
              <a:ext uri="{FF2B5EF4-FFF2-40B4-BE49-F238E27FC236}">
                <a16:creationId xmlns:a16="http://schemas.microsoft.com/office/drawing/2014/main" id="{59086F4E-39AA-67E5-4A9A-B60AE77874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4055" y="193605"/>
            <a:ext cx="1473072" cy="745201"/>
          </a:xfrm>
          <a:prstGeom prst="rect">
            <a:avLst/>
          </a:prstGeom>
        </p:spPr>
      </p:pic>
      <p:pic>
        <p:nvPicPr>
          <p:cNvPr id="8" name="Google Shape;55;p6">
            <a:extLst>
              <a:ext uri="{FF2B5EF4-FFF2-40B4-BE49-F238E27FC236}">
                <a16:creationId xmlns:a16="http://schemas.microsoft.com/office/drawing/2014/main" id="{601D951B-4FDB-85EB-4936-FB7EB6B122D0}"/>
              </a:ext>
            </a:extLst>
          </p:cNvPr>
          <p:cNvPicPr preferRelativeResize="0"/>
          <p:nvPr userDrawn="1"/>
        </p:nvPicPr>
        <p:blipFill>
          <a:blip r:embed="rId4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>
            <a:off x="0" y="5885225"/>
            <a:ext cx="972775" cy="972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2120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3;p6">
            <a:extLst>
              <a:ext uri="{FF2B5EF4-FFF2-40B4-BE49-F238E27FC236}">
                <a16:creationId xmlns:a16="http://schemas.microsoft.com/office/drawing/2014/main" id="{C2B00CCD-5769-E2CD-D147-2006F3278D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8516" y="291141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pic>
        <p:nvPicPr>
          <p:cNvPr id="11" name="Google Shape;54;p6">
            <a:extLst>
              <a:ext uri="{FF2B5EF4-FFF2-40B4-BE49-F238E27FC236}">
                <a16:creationId xmlns:a16="http://schemas.microsoft.com/office/drawing/2014/main" id="{15FAD7EF-F526-89ED-1950-787F97689DA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651" t="130" b="18270"/>
          <a:stretch/>
        </p:blipFill>
        <p:spPr>
          <a:xfrm rot="10800000" flipH="1">
            <a:off x="10842170" y="5140060"/>
            <a:ext cx="1564435" cy="142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5;p6">
            <a:extLst>
              <a:ext uri="{FF2B5EF4-FFF2-40B4-BE49-F238E27FC236}">
                <a16:creationId xmlns:a16="http://schemas.microsoft.com/office/drawing/2014/main" id="{5EF873EB-DB85-4F44-54DD-A685EEE735ED}"/>
              </a:ext>
            </a:extLst>
          </p:cNvPr>
          <p:cNvPicPr preferRelativeResize="0"/>
          <p:nvPr userDrawn="1"/>
        </p:nvPicPr>
        <p:blipFill>
          <a:blip r:embed="rId3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>
            <a:off x="-1" y="5560968"/>
            <a:ext cx="1297033" cy="129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A green and red text&#10;&#10;Description automatically generated">
            <a:extLst>
              <a:ext uri="{FF2B5EF4-FFF2-40B4-BE49-F238E27FC236}">
                <a16:creationId xmlns:a16="http://schemas.microsoft.com/office/drawing/2014/main" id="{60FADB55-D229-73FD-5B26-EECC15EABC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65427" y="193607"/>
            <a:ext cx="1473072" cy="74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89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20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7" r:id="rId3"/>
    <p:sldLayoutId id="2147483659" r:id="rId4"/>
    <p:sldLayoutId id="2147483650" r:id="rId5"/>
    <p:sldLayoutId id="2147483660" r:id="rId6"/>
    <p:sldLayoutId id="2147483652" r:id="rId7"/>
    <p:sldLayoutId id="2147483654" r:id="rId8"/>
    <p:sldLayoutId id="2147483653" r:id="rId9"/>
    <p:sldLayoutId id="2147483651" r:id="rId10"/>
    <p:sldLayoutId id="2147483656" r:id="rId11"/>
    <p:sldLayoutId id="214748365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allison.ling@bp.com" TargetMode="External"/><Relationship Id="rId3" Type="http://schemas.openxmlformats.org/officeDocument/2006/relationships/image" Target="../media/image51.png"/><Relationship Id="rId7" Type="http://schemas.openxmlformats.org/officeDocument/2006/relationships/hyperlink" Target="mailto:jacob.dostal1@bp.com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michelle.doyle@uk.bp.com" TargetMode="External"/><Relationship Id="rId5" Type="http://schemas.openxmlformats.org/officeDocument/2006/relationships/image" Target="../media/image52.png"/><Relationship Id="rId4" Type="http://schemas.microsoft.com/office/2007/relationships/hdphoto" Target="../media/hdphoto2.wdp"/><Relationship Id="rId9" Type="http://schemas.openxmlformats.org/officeDocument/2006/relationships/hyperlink" Target="mailto:cwiehagen@cccctech.com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DgxG7lb0EXA" TargetMode="External"/><Relationship Id="rId13" Type="http://schemas.openxmlformats.org/officeDocument/2006/relationships/hyperlink" Target="https://castrolsync.com/contact-us" TargetMode="External"/><Relationship Id="rId3" Type="http://schemas.openxmlformats.org/officeDocument/2006/relationships/hyperlink" Target="https://castrolsync.com/offers-and-promos/details/11" TargetMode="External"/><Relationship Id="rId7" Type="http://schemas.openxmlformats.org/officeDocument/2006/relationships/hyperlink" Target="https://castrolsync.com/know-your-market" TargetMode="External"/><Relationship Id="rId12" Type="http://schemas.openxmlformats.org/officeDocument/2006/relationships/hyperlink" Target="https://castrolsync.com/offers-and-promos/details/2" TargetMode="External"/><Relationship Id="rId2" Type="http://schemas.openxmlformats.org/officeDocument/2006/relationships/hyperlink" Target="https://bp365-my.sharepoint.com/:v:/g/personal/heather_morgan_bp_com/EdLrFVE1AxpIqUQ7GO7zjucB2jekWcT-LmrjjFZ5BqmUrw?e=84Z5AV&amp;nav=eyJyZWZlcnJhbEluZm8iOnsicmVmZXJyYWxBcHAiOiJTdHJlYW1XZWJBcHAiLCJyZWZlcnJhbFZpZXciOiJTaGFyZURpYWxvZy1MaW5rIiwicmVmZXJyYWxBcHBQbGF0Zm9ybSI6IldlYiIsInJlZmVycmFsTW9kZSI6InZpZXcifX0%3D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castrolsync.com/product-information" TargetMode="External"/><Relationship Id="rId11" Type="http://schemas.openxmlformats.org/officeDocument/2006/relationships/hyperlink" Target="https://castrolsync.com/offers-and-promos/details/1" TargetMode="External"/><Relationship Id="rId5" Type="http://schemas.openxmlformats.org/officeDocument/2006/relationships/hyperlink" Target="https://castrolsync.com/offers-and-promos/details/7" TargetMode="External"/><Relationship Id="rId10" Type="http://schemas.openxmlformats.org/officeDocument/2006/relationships/hyperlink" Target="https://www.castroldriveon.com/u/0/registration-normal" TargetMode="External"/><Relationship Id="rId4" Type="http://schemas.openxmlformats.org/officeDocument/2006/relationships/hyperlink" Target="https://castrolsync.com/offers-and-promos/details/15" TargetMode="External"/><Relationship Id="rId9" Type="http://schemas.openxmlformats.org/officeDocument/2006/relationships/hyperlink" Target="https://castrolsync.com/blog/" TargetMode="External"/><Relationship Id="rId14" Type="http://schemas.openxmlformats.org/officeDocument/2006/relationships/hyperlink" Target="https://castrolsync.com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gxG7lb0EX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microsoft.com/office/2018/10/relationships/comments" Target="../comments/modernComment_103_53865F5D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92AE9-FC8D-9166-4BB3-58B2D6EAA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6576" y="2660904"/>
            <a:ext cx="4930464" cy="13716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4000" dirty="0"/>
              <a:t>The One-Stop-Shop For All Things Castrol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323401-B435-BE43-5674-883EEAFCA9D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676576" y="4032504"/>
            <a:ext cx="4451928" cy="130759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10/24/2024</a:t>
            </a:r>
          </a:p>
        </p:txBody>
      </p:sp>
    </p:spTree>
    <p:extLst>
      <p:ext uri="{BB962C8B-B14F-4D97-AF65-F5344CB8AC3E}">
        <p14:creationId xmlns:p14="http://schemas.microsoft.com/office/powerpoint/2010/main" val="418403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226AC18-DB90-D834-0022-6C2407A2F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904" y="3712388"/>
            <a:ext cx="4054191" cy="22313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9396A5-6BB6-D64C-00E3-B430D6CE0431}"/>
              </a:ext>
            </a:extLst>
          </p:cNvPr>
          <p:cNvSpPr txBox="1"/>
          <p:nvPr/>
        </p:nvSpPr>
        <p:spPr>
          <a:xfrm>
            <a:off x="593130" y="418516"/>
            <a:ext cx="5076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DSR Referral Link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9CE65B-50CF-75F6-7499-2438A720DC20}"/>
              </a:ext>
            </a:extLst>
          </p:cNvPr>
          <p:cNvSpPr txBox="1"/>
          <p:nvPr/>
        </p:nvSpPr>
        <p:spPr>
          <a:xfrm>
            <a:off x="593130" y="1582340"/>
            <a:ext cx="33134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Your list will default to the accounts you have claimed in SCORE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Click the </a:t>
            </a:r>
            <a:r>
              <a:rPr lang="en-US" b="1" dirty="0">
                <a:solidFill>
                  <a:srgbClr val="009343"/>
                </a:solidFill>
              </a:rPr>
              <a:t>+Referral </a:t>
            </a:r>
            <a:r>
              <a:rPr lang="en-US" dirty="0"/>
              <a:t>button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You can copy, generate a personalized email, or use the QR code to share your link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F07F6A-20DE-5E50-E8D4-4DFA0B35E193}"/>
              </a:ext>
            </a:extLst>
          </p:cNvPr>
          <p:cNvSpPr/>
          <p:nvPr/>
        </p:nvSpPr>
        <p:spPr>
          <a:xfrm>
            <a:off x="4307842" y="4828053"/>
            <a:ext cx="1048004" cy="3693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10F40C7-BAAE-2099-D9C8-2BEC5A4ED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982" y="3708845"/>
            <a:ext cx="4359018" cy="323116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23FDCD-951F-E879-5662-29AA070639F4}"/>
              </a:ext>
            </a:extLst>
          </p:cNvPr>
          <p:cNvSpPr/>
          <p:nvPr/>
        </p:nvSpPr>
        <p:spPr>
          <a:xfrm>
            <a:off x="8013940" y="5066170"/>
            <a:ext cx="2745319" cy="125699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AEAF5C5-7991-131A-4429-29F73A398106}"/>
              </a:ext>
            </a:extLst>
          </p:cNvPr>
          <p:cNvGrpSpPr/>
          <p:nvPr/>
        </p:nvGrpSpPr>
        <p:grpSpPr>
          <a:xfrm>
            <a:off x="4235954" y="1144218"/>
            <a:ext cx="6135797" cy="2425709"/>
            <a:chOff x="4307842" y="1003291"/>
            <a:chExt cx="6135797" cy="242570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36B5E4D-8717-5CD1-5E53-F8158343E682}"/>
                </a:ext>
              </a:extLst>
            </p:cNvPr>
            <p:cNvGrpSpPr/>
            <p:nvPr/>
          </p:nvGrpSpPr>
          <p:grpSpPr>
            <a:xfrm>
              <a:off x="4307842" y="1003291"/>
              <a:ext cx="6135797" cy="2425709"/>
              <a:chOff x="3443061" y="3333370"/>
              <a:chExt cx="7651438" cy="3024899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C6AE208C-8BBE-E386-C5A8-7E0258927F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443061" y="3333370"/>
                <a:ext cx="7651438" cy="302489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10819D5-03D8-B3CD-3A46-9A95A4C9E087}"/>
                  </a:ext>
                </a:extLst>
              </p:cNvPr>
              <p:cNvSpPr/>
              <p:nvPr/>
            </p:nvSpPr>
            <p:spPr>
              <a:xfrm>
                <a:off x="8759455" y="4401463"/>
                <a:ext cx="1132057" cy="364286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B50BE7E-B5F3-5CC3-98AA-9A1108467DD5}"/>
                  </a:ext>
                </a:extLst>
              </p:cNvPr>
              <p:cNvSpPr/>
              <p:nvPr/>
            </p:nvSpPr>
            <p:spPr>
              <a:xfrm>
                <a:off x="9825263" y="5274861"/>
                <a:ext cx="541482" cy="364283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CD7F89D-118E-DDF6-A81E-D8A380D59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13759" y="2625918"/>
              <a:ext cx="1031950" cy="803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0481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B73246A-976B-591A-F139-0FB8EE47E5B1}"/>
              </a:ext>
            </a:extLst>
          </p:cNvPr>
          <p:cNvGrpSpPr/>
          <p:nvPr/>
        </p:nvGrpSpPr>
        <p:grpSpPr>
          <a:xfrm>
            <a:off x="1225145" y="2378885"/>
            <a:ext cx="9741709" cy="4144978"/>
            <a:chOff x="4355975" y="2275368"/>
            <a:chExt cx="9741709" cy="4144978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76CCFCE4-8922-FA50-D8B7-6E2A4FE416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200097" y="2275368"/>
              <a:ext cx="2897587" cy="41449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04DA6450-FDD4-F0B8-6114-468387D225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5" y="2275368"/>
              <a:ext cx="6372036" cy="41449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6CE5EDB-98D7-0E32-273E-4DE132F27245}"/>
              </a:ext>
            </a:extLst>
          </p:cNvPr>
          <p:cNvSpPr txBox="1"/>
          <p:nvPr/>
        </p:nvSpPr>
        <p:spPr>
          <a:xfrm>
            <a:off x="593130" y="418516"/>
            <a:ext cx="5076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DSR Referral Link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07FBDE-0037-31E7-4421-E4A2ACCBD1E0}"/>
              </a:ext>
            </a:extLst>
          </p:cNvPr>
          <p:cNvSpPr txBox="1"/>
          <p:nvPr/>
        </p:nvSpPr>
        <p:spPr>
          <a:xfrm>
            <a:off x="1225145" y="1151785"/>
            <a:ext cx="6012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Your link will lead them to a prepopulated form they can submit to sign up. They’ll receive another email to verify, and then they’re in!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0FD021-CA4E-D271-EAA8-B70CAFCE5877}"/>
              </a:ext>
            </a:extLst>
          </p:cNvPr>
          <p:cNvSpPr txBox="1"/>
          <p:nvPr/>
        </p:nvSpPr>
        <p:spPr>
          <a:xfrm>
            <a:off x="7946711" y="1551895"/>
            <a:ext cx="3142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i="1" dirty="0">
                <a:solidFill>
                  <a:srgbClr val="009343"/>
                </a:solidFill>
              </a:rPr>
              <a:t>If you choose to email your link, it will look something like this:</a:t>
            </a:r>
          </a:p>
        </p:txBody>
      </p:sp>
    </p:spTree>
    <p:extLst>
      <p:ext uri="{BB962C8B-B14F-4D97-AF65-F5344CB8AC3E}">
        <p14:creationId xmlns:p14="http://schemas.microsoft.com/office/powerpoint/2010/main" val="2349716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6F4C0C3-D5E5-941E-BFCB-4701A5460553}"/>
              </a:ext>
            </a:extLst>
          </p:cNvPr>
          <p:cNvSpPr txBox="1"/>
          <p:nvPr/>
        </p:nvSpPr>
        <p:spPr>
          <a:xfrm>
            <a:off x="797956" y="1049489"/>
            <a:ext cx="78370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Always Improving</a:t>
            </a:r>
          </a:p>
          <a:p>
            <a:r>
              <a:rPr lang="en-US" sz="2000" dirty="0"/>
              <a:t>Castrol SYNC aims to be the best tool for DIFM customers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4526A8-3433-0B95-EA68-C87401752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573" y="2442894"/>
            <a:ext cx="1731443" cy="14813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4C120F-4182-B240-0E62-DFDEB37C5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964" y="2578409"/>
            <a:ext cx="1522055" cy="12003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F3E22B2-DA78-F2AB-AC32-69650E9F47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1" t="2803" r="1404"/>
          <a:stretch/>
        </p:blipFill>
        <p:spPr>
          <a:xfrm>
            <a:off x="797956" y="4415106"/>
            <a:ext cx="3859730" cy="2442894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6D0A6BF-91BB-11FC-5766-6BF323B2CDB3}"/>
              </a:ext>
            </a:extLst>
          </p:cNvPr>
          <p:cNvSpPr txBox="1"/>
          <p:nvPr/>
        </p:nvSpPr>
        <p:spPr>
          <a:xfrm>
            <a:off x="5765032" y="2442894"/>
            <a:ext cx="57400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We welcome your feedback! Please reach out to:</a:t>
            </a:r>
          </a:p>
          <a:p>
            <a:pPr algn="l"/>
            <a:endParaRPr lang="en-US" sz="1200" dirty="0"/>
          </a:p>
          <a:p>
            <a:pPr algn="l"/>
            <a:r>
              <a:rPr lang="en-US" sz="1200" b="1" dirty="0"/>
              <a:t>Michelle Doyle</a:t>
            </a:r>
          </a:p>
          <a:p>
            <a:pPr algn="l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Lead Product Manager</a:t>
            </a:r>
          </a:p>
          <a:p>
            <a:pPr algn="l"/>
            <a:r>
              <a:rPr lang="en-US" sz="1200" dirty="0">
                <a:hlinkClick r:id="rId6"/>
              </a:rPr>
              <a:t>michelle.doyle@uk.bp.com</a:t>
            </a:r>
            <a:r>
              <a:rPr lang="en-US" sz="1200" dirty="0"/>
              <a:t> </a:t>
            </a:r>
          </a:p>
          <a:p>
            <a:pPr algn="l"/>
            <a:endParaRPr lang="en-US" sz="1200" dirty="0"/>
          </a:p>
          <a:p>
            <a:pPr algn="l"/>
            <a:r>
              <a:rPr lang="en-US" sz="1200" b="1" dirty="0"/>
              <a:t>Jake Dostal</a:t>
            </a:r>
          </a:p>
          <a:p>
            <a:pPr algn="l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Digital Marketing Manager</a:t>
            </a:r>
          </a:p>
          <a:p>
            <a:pPr algn="l"/>
            <a:r>
              <a:rPr lang="en-US" sz="1200" dirty="0">
                <a:hlinkClick r:id="rId7"/>
              </a:rPr>
              <a:t>jacob.dostal1@bp.com</a:t>
            </a:r>
            <a:r>
              <a:rPr lang="en-US" sz="1200" dirty="0"/>
              <a:t> </a:t>
            </a:r>
          </a:p>
          <a:p>
            <a:pPr algn="l"/>
            <a:endParaRPr lang="en-US" sz="1200" dirty="0"/>
          </a:p>
          <a:p>
            <a:pPr algn="l"/>
            <a:r>
              <a:rPr lang="en-US" sz="1200" b="1" dirty="0"/>
              <a:t>Allison Ling</a:t>
            </a:r>
          </a:p>
          <a:p>
            <a:pPr algn="l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DIFM Digital Marketer</a:t>
            </a:r>
          </a:p>
          <a:p>
            <a:pPr algn="l"/>
            <a:r>
              <a:rPr lang="en-US" sz="1200" dirty="0">
                <a:hlinkClick r:id="rId8"/>
              </a:rPr>
              <a:t>allison.ling@bp.com</a:t>
            </a:r>
            <a:r>
              <a:rPr lang="en-US" sz="1200" dirty="0"/>
              <a:t> </a:t>
            </a:r>
          </a:p>
          <a:p>
            <a:pPr algn="l"/>
            <a:endParaRPr lang="en-US" sz="1200" dirty="0"/>
          </a:p>
          <a:p>
            <a:pPr algn="l"/>
            <a:r>
              <a:rPr lang="en-US" sz="1200" b="1" dirty="0"/>
              <a:t>Colin Wiehagen</a:t>
            </a:r>
          </a:p>
          <a:p>
            <a:pPr algn="l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4C Technologies</a:t>
            </a:r>
          </a:p>
          <a:p>
            <a:pPr algn="l"/>
            <a:r>
              <a:rPr lang="en-US" sz="1200" dirty="0">
                <a:hlinkClick r:id="rId9"/>
              </a:rPr>
              <a:t>cwiehagen@cccctech.com</a:t>
            </a:r>
            <a:r>
              <a:rPr lang="en-US" sz="12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4E2707-E5A1-6F1C-ABA4-92264869153F}"/>
              </a:ext>
            </a:extLst>
          </p:cNvPr>
          <p:cNvSpPr txBox="1"/>
          <p:nvPr/>
        </p:nvSpPr>
        <p:spPr>
          <a:xfrm>
            <a:off x="9220240" y="6527332"/>
            <a:ext cx="16466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Updated  as of 10/25/2024</a:t>
            </a:r>
            <a:endParaRPr lang="en-US" sz="1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38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DE30D-2C72-CEF9-4C89-AA049435D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18" y="859853"/>
            <a:ext cx="10272000" cy="763600"/>
          </a:xfrm>
        </p:spPr>
        <p:txBody>
          <a:bodyPr/>
          <a:lstStyle/>
          <a:p>
            <a:pPr algn="l"/>
            <a:r>
              <a:rPr lang="en-US" sz="3200" b="1" dirty="0">
                <a:latin typeface="+mn-lt"/>
              </a:rPr>
              <a:t>Quick Links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CCE914-5C09-C2A1-817F-0EA9FAA5DB4A}"/>
              </a:ext>
            </a:extLst>
          </p:cNvPr>
          <p:cNvSpPr txBox="1"/>
          <p:nvPr/>
        </p:nvSpPr>
        <p:spPr>
          <a:xfrm>
            <a:off x="818518" y="2387053"/>
            <a:ext cx="7178168" cy="163121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l"/>
            <a:r>
              <a:rPr lang="en-US" sz="2000" dirty="0"/>
              <a:t>Overview Materials</a:t>
            </a:r>
          </a:p>
          <a:p>
            <a:pPr algn="l"/>
            <a:r>
              <a:rPr lang="en-US" sz="2000" dirty="0">
                <a:hlinkClick r:id="rId2"/>
              </a:rPr>
              <a:t>DSR Training Engagement</a:t>
            </a:r>
            <a:endParaRPr lang="en-US" sz="2000" dirty="0"/>
          </a:p>
          <a:p>
            <a:pPr algn="l"/>
            <a:r>
              <a:rPr lang="en-US" sz="2000" dirty="0">
                <a:hlinkClick r:id="rId3"/>
              </a:rPr>
              <a:t>CPLE Introduction</a:t>
            </a:r>
            <a:endParaRPr lang="en-US" sz="2000" dirty="0"/>
          </a:p>
          <a:p>
            <a:pPr algn="l"/>
            <a:r>
              <a:rPr lang="en-US" sz="2000" dirty="0">
                <a:hlinkClick r:id="rId4"/>
              </a:rPr>
              <a:t>CAS Introduction</a:t>
            </a:r>
            <a:endParaRPr lang="en-US" sz="2000" dirty="0"/>
          </a:p>
          <a:p>
            <a:pPr algn="l"/>
            <a:r>
              <a:rPr lang="en-US" sz="2000" dirty="0">
                <a:hlinkClick r:id="rId5"/>
              </a:rPr>
              <a:t>Shop Certification Introduction</a:t>
            </a:r>
            <a:endParaRPr lang="en-US" sz="2000" dirty="0"/>
          </a:p>
          <a:p>
            <a:pPr algn="l"/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4E2398-3674-1DAF-36BD-A3BD97601BC8}"/>
              </a:ext>
            </a:extLst>
          </p:cNvPr>
          <p:cNvSpPr txBox="1"/>
          <p:nvPr/>
        </p:nvSpPr>
        <p:spPr>
          <a:xfrm>
            <a:off x="6096000" y="2387053"/>
            <a:ext cx="353013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SYNC Exclusives</a:t>
            </a:r>
          </a:p>
          <a:p>
            <a:pPr algn="l"/>
            <a:r>
              <a:rPr lang="en-US" sz="2000" dirty="0">
                <a:hlinkClick r:id="rId6"/>
              </a:rPr>
              <a:t>Product Information Tool</a:t>
            </a:r>
            <a:endParaRPr lang="en-US" sz="2000" dirty="0"/>
          </a:p>
          <a:p>
            <a:pPr algn="l"/>
            <a:r>
              <a:rPr lang="en-US" sz="2000" dirty="0">
                <a:hlinkClick r:id="rId7"/>
              </a:rPr>
              <a:t>Know Your Market Tool</a:t>
            </a:r>
            <a:endParaRPr lang="en-US" sz="2000" dirty="0"/>
          </a:p>
          <a:p>
            <a:r>
              <a:rPr lang="en-US" sz="2000" dirty="0">
                <a:hlinkClick r:id="rId8"/>
              </a:rPr>
              <a:t>Know Your Market Tool (Demo)</a:t>
            </a:r>
            <a:endParaRPr lang="en-US" sz="2000" dirty="0"/>
          </a:p>
          <a:p>
            <a:r>
              <a:rPr lang="en-US" sz="2000" dirty="0">
                <a:hlinkClick r:id="rId9"/>
              </a:rPr>
              <a:t>Castrol Marketing Blog</a:t>
            </a:r>
            <a:endParaRPr lang="en-US" sz="2000" dirty="0"/>
          </a:p>
          <a:p>
            <a:pPr algn="l"/>
            <a:r>
              <a:rPr lang="en-US" sz="2000" dirty="0">
                <a:hlinkClick r:id="rId10"/>
              </a:rPr>
              <a:t>Castrol DriveOn</a:t>
            </a:r>
            <a:endParaRPr lang="en-US" sz="2000" dirty="0"/>
          </a:p>
          <a:p>
            <a:pPr algn="l"/>
            <a:r>
              <a:rPr lang="en-US" sz="2000" dirty="0" err="1">
                <a:hlinkClick r:id="rId11"/>
              </a:rPr>
              <a:t>DripDrop</a:t>
            </a:r>
            <a:r>
              <a:rPr lang="en-US" sz="2000" dirty="0">
                <a:hlinkClick r:id="rId11"/>
              </a:rPr>
              <a:t> Marketing</a:t>
            </a:r>
            <a:endParaRPr lang="en-US" sz="2000" dirty="0"/>
          </a:p>
          <a:p>
            <a:pPr algn="l"/>
            <a:r>
              <a:rPr lang="en-US" sz="2000" dirty="0">
                <a:hlinkClick r:id="rId12"/>
              </a:rPr>
              <a:t>Kukui</a:t>
            </a:r>
            <a:endParaRPr lang="en-US" sz="2000" dirty="0"/>
          </a:p>
          <a:p>
            <a:pPr algn="l"/>
            <a:r>
              <a:rPr lang="en-US" sz="2000" dirty="0">
                <a:hlinkClick r:id="rId13"/>
              </a:rPr>
              <a:t>Contact Us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F63E83-B995-1653-D038-E99A2A6B6DDB}"/>
              </a:ext>
            </a:extLst>
          </p:cNvPr>
          <p:cNvSpPr txBox="1"/>
          <p:nvPr/>
        </p:nvSpPr>
        <p:spPr>
          <a:xfrm>
            <a:off x="818518" y="1537189"/>
            <a:ext cx="810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you don’t have access to Castrol SYNC already, please request access </a:t>
            </a:r>
            <a:r>
              <a:rPr lang="en-US" dirty="0">
                <a:hlinkClick r:id="rId14"/>
              </a:rPr>
              <a:t>here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5667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6BDB68B-FCEB-124A-316E-C6C3DCC669A1}"/>
              </a:ext>
            </a:extLst>
          </p:cNvPr>
          <p:cNvGrpSpPr/>
          <p:nvPr/>
        </p:nvGrpSpPr>
        <p:grpSpPr>
          <a:xfrm>
            <a:off x="1746371" y="2444200"/>
            <a:ext cx="8086781" cy="2064490"/>
            <a:chOff x="-362312" y="1551879"/>
            <a:chExt cx="8086781" cy="2064490"/>
          </a:xfrm>
        </p:grpSpPr>
        <p:sp>
          <p:nvSpPr>
            <p:cNvPr id="2" name="Title 1">
              <a:extLst>
                <a:ext uri="{FF2B5EF4-FFF2-40B4-BE49-F238E27FC236}">
                  <a16:creationId xmlns:a16="http://schemas.microsoft.com/office/drawing/2014/main" id="{DCC67D34-9049-7AB8-D68E-4F97B086E068}"/>
                </a:ext>
              </a:extLst>
            </p:cNvPr>
            <p:cNvSpPr txBox="1">
              <a:spLocks/>
            </p:cNvSpPr>
            <p:nvPr/>
          </p:nvSpPr>
          <p:spPr>
            <a:xfrm>
              <a:off x="2794005" y="2244769"/>
              <a:ext cx="4930464" cy="137160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000" b="1" dirty="0"/>
                <a:t>Thank You!</a:t>
              </a:r>
            </a:p>
          </p:txBody>
        </p:sp>
        <p:pic>
          <p:nvPicPr>
            <p:cNvPr id="3" name="Picture 2" descr="A green and red text&#10;&#10;Description automatically generated">
              <a:extLst>
                <a:ext uri="{FF2B5EF4-FFF2-40B4-BE49-F238E27FC236}">
                  <a16:creationId xmlns:a16="http://schemas.microsoft.com/office/drawing/2014/main" id="{E0A85B33-0F6B-7D8E-DB5B-5221F4BE4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62312" y="1551879"/>
              <a:ext cx="3893394" cy="1969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728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FDAC90D-E1E8-F891-507B-6D75B683427F}"/>
              </a:ext>
            </a:extLst>
          </p:cNvPr>
          <p:cNvSpPr/>
          <p:nvPr/>
        </p:nvSpPr>
        <p:spPr>
          <a:xfrm>
            <a:off x="8732520" y="4443984"/>
            <a:ext cx="2953512" cy="2267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6A2216D-9885-801F-ABEA-EA67401F0BB7}"/>
              </a:ext>
            </a:extLst>
          </p:cNvPr>
          <p:cNvGrpSpPr/>
          <p:nvPr/>
        </p:nvGrpSpPr>
        <p:grpSpPr>
          <a:xfrm>
            <a:off x="1285294" y="3284790"/>
            <a:ext cx="3794893" cy="2267713"/>
            <a:chOff x="2054402" y="2120958"/>
            <a:chExt cx="6270812" cy="374724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2F94EFE-CC21-019B-BF37-6A01D97583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45" r="1047"/>
            <a:stretch/>
          </p:blipFill>
          <p:spPr>
            <a:xfrm>
              <a:off x="2054402" y="2120958"/>
              <a:ext cx="6270812" cy="374724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8823A56-0636-39FE-8BE8-13F09B31B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7002" y="2359256"/>
              <a:ext cx="4936702" cy="3099816"/>
            </a:xfrm>
            <a:prstGeom prst="rect">
              <a:avLst/>
            </a:prstGeom>
            <a:effectLst/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6462625-388A-8E1E-9234-7ABEF71C0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4630" y="489775"/>
            <a:ext cx="1571401" cy="15802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C51257-D1E8-04F0-5B03-BD4620C4F9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102" y="2432622"/>
            <a:ext cx="1007080" cy="859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507A04-ED3D-D207-83F6-2F1E83D8B6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5102" y="5441582"/>
            <a:ext cx="1007080" cy="8597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2DA10AF-2D23-FBD1-DEC3-08986CB6F0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8790" y="3937102"/>
            <a:ext cx="859703" cy="8597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E54E302-227B-6743-3FE7-EDB2028081AB}"/>
              </a:ext>
            </a:extLst>
          </p:cNvPr>
          <p:cNvSpPr txBox="1"/>
          <p:nvPr/>
        </p:nvSpPr>
        <p:spPr>
          <a:xfrm>
            <a:off x="1305760" y="689647"/>
            <a:ext cx="6440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Introducing Castrol SYNC</a:t>
            </a:r>
          </a:p>
          <a:p>
            <a:r>
              <a:rPr lang="en-US" sz="2000" dirty="0"/>
              <a:t>Simplify the way you do business with Castrol and get rewarded for partnering</a:t>
            </a:r>
          </a:p>
        </p:txBody>
      </p: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A96B2E7C-0883-E912-767B-1545A65B665C}"/>
              </a:ext>
            </a:extLst>
          </p:cNvPr>
          <p:cNvCxnSpPr>
            <a:cxnSpLocks/>
            <a:stCxn id="7" idx="0"/>
            <a:endCxn id="16" idx="1"/>
          </p:cNvCxnSpPr>
          <p:nvPr/>
        </p:nvCxnSpPr>
        <p:spPr>
          <a:xfrm rot="5400000" flipH="1" flipV="1">
            <a:off x="4212763" y="1832452"/>
            <a:ext cx="422316" cy="2482361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F0EE3744-1360-6264-319E-E3E22E801C63}"/>
              </a:ext>
            </a:extLst>
          </p:cNvPr>
          <p:cNvCxnSpPr>
            <a:cxnSpLocks/>
            <a:stCxn id="7" idx="2"/>
            <a:endCxn id="17" idx="1"/>
          </p:cNvCxnSpPr>
          <p:nvPr/>
        </p:nvCxnSpPr>
        <p:spPr>
          <a:xfrm rot="16200000" flipH="1">
            <a:off x="4264456" y="4470787"/>
            <a:ext cx="318931" cy="2482361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04787ED-5A47-3F49-CBB2-08642B934B84}"/>
              </a:ext>
            </a:extLst>
          </p:cNvPr>
          <p:cNvSpPr txBox="1"/>
          <p:nvPr/>
        </p:nvSpPr>
        <p:spPr>
          <a:xfrm>
            <a:off x="6820760" y="2474127"/>
            <a:ext cx="35037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Houses Castrol’s loyalty rewards program and allows you to use points to grow your business</a:t>
            </a:r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r>
              <a:rPr lang="en-US" sz="1600" dirty="0"/>
              <a:t>Connects your market through data, marketing offers, and consumer promotions</a:t>
            </a:r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r>
              <a:rPr lang="en-US" sz="1600" dirty="0"/>
              <a:t>Provides tools and proprietary insights on each shop’s service market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5DA4EC6-1CAD-6356-8230-9097717EBE65}"/>
              </a:ext>
            </a:extLst>
          </p:cNvPr>
          <p:cNvCxnSpPr>
            <a:cxnSpLocks/>
            <a:stCxn id="8" idx="3"/>
            <a:endCxn id="18" idx="1"/>
          </p:cNvCxnSpPr>
          <p:nvPr/>
        </p:nvCxnSpPr>
        <p:spPr>
          <a:xfrm flipV="1">
            <a:off x="4691966" y="4366954"/>
            <a:ext cx="1046824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38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876B1B-83E2-4719-0694-DD86CE99B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942" y="2116734"/>
            <a:ext cx="8957426" cy="34137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03D098-FFBF-68A8-5F64-B7D6D7879E1E}"/>
              </a:ext>
            </a:extLst>
          </p:cNvPr>
          <p:cNvSpPr txBox="1"/>
          <p:nvPr/>
        </p:nvSpPr>
        <p:spPr>
          <a:xfrm>
            <a:off x="622179" y="774094"/>
            <a:ext cx="6440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Castrol SYNC Benefits</a:t>
            </a:r>
          </a:p>
          <a:p>
            <a:r>
              <a:rPr lang="en-US" sz="2000" dirty="0"/>
              <a:t>Simplify the way you do business with Castrol and get rewarded for partnering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BCF212-5284-B028-B9E6-D71986E808EF}"/>
              </a:ext>
            </a:extLst>
          </p:cNvPr>
          <p:cNvGrpSpPr/>
          <p:nvPr/>
        </p:nvGrpSpPr>
        <p:grpSpPr>
          <a:xfrm>
            <a:off x="9328368" y="2358273"/>
            <a:ext cx="2205170" cy="3522519"/>
            <a:chOff x="10100758" y="1847504"/>
            <a:chExt cx="2517127" cy="402083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FAC8319-5C0B-FF05-6132-6908EF4D6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00758" y="3622289"/>
              <a:ext cx="2517127" cy="2246051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8714D48-975C-A9C3-890C-8A29DEB206FF}"/>
                </a:ext>
              </a:extLst>
            </p:cNvPr>
            <p:cNvGrpSpPr/>
            <p:nvPr/>
          </p:nvGrpSpPr>
          <p:grpSpPr>
            <a:xfrm>
              <a:off x="10139809" y="2083255"/>
              <a:ext cx="2439023" cy="1303284"/>
              <a:chOff x="5570787" y="230780"/>
              <a:chExt cx="4291323" cy="229305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7E5C605-AC25-F946-ECF2-1A89962A3CEA}"/>
                  </a:ext>
                </a:extLst>
              </p:cNvPr>
              <p:cNvGrpSpPr/>
              <p:nvPr/>
            </p:nvGrpSpPr>
            <p:grpSpPr>
              <a:xfrm>
                <a:off x="5570787" y="230780"/>
                <a:ext cx="4291323" cy="587021"/>
                <a:chOff x="1975331" y="2947347"/>
                <a:chExt cx="4291323" cy="587021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238AD7C5-D645-EB1A-946F-96E034D5C3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427543" y="2947347"/>
                  <a:ext cx="3839111" cy="587021"/>
                </a:xfrm>
                <a:prstGeom prst="rect">
                  <a:avLst/>
                </a:prstGeom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95C6B335-6C6D-7984-EC9B-EEFD7D9A6D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75331" y="3013732"/>
                  <a:ext cx="2404115" cy="520636"/>
                </a:xfrm>
                <a:prstGeom prst="rect">
                  <a:avLst/>
                </a:prstGeom>
              </p:spPr>
            </p:pic>
          </p:grp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3108E38-525A-192D-AAB0-628E70243B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92151" y="817801"/>
                <a:ext cx="3365501" cy="1706034"/>
              </a:xfrm>
              <a:prstGeom prst="roundRect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>
                <a:softEdge rad="0"/>
              </a:effectLst>
            </p:spPr>
          </p:pic>
        </p:grpSp>
        <p:sp>
          <p:nvSpPr>
            <p:cNvPr id="14" name="Flowchart: Process 13">
              <a:extLst>
                <a:ext uri="{FF2B5EF4-FFF2-40B4-BE49-F238E27FC236}">
                  <a16:creationId xmlns:a16="http://schemas.microsoft.com/office/drawing/2014/main" id="{E45A4C01-AE26-F006-59C1-ABAC5EB7BB59}"/>
                </a:ext>
              </a:extLst>
            </p:cNvPr>
            <p:cNvSpPr/>
            <p:nvPr/>
          </p:nvSpPr>
          <p:spPr>
            <a:xfrm>
              <a:off x="10100758" y="1847504"/>
              <a:ext cx="2517127" cy="4020835"/>
            </a:xfrm>
            <a:prstGeom prst="flowChartProcess">
              <a:avLst/>
            </a:prstGeom>
            <a:noFill/>
            <a:ln w="3175">
              <a:solidFill>
                <a:srgbClr val="00934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48106461-E8D1-D004-F9BC-343AE43A7AA4}"/>
              </a:ext>
            </a:extLst>
          </p:cNvPr>
          <p:cNvCxnSpPr>
            <a:cxnSpLocks/>
          </p:cNvCxnSpPr>
          <p:nvPr/>
        </p:nvCxnSpPr>
        <p:spPr>
          <a:xfrm flipH="1">
            <a:off x="8219746" y="3706570"/>
            <a:ext cx="1372327" cy="691264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833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9CE529-DE7F-34BC-085F-7BA39031D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9007" y="2542577"/>
            <a:ext cx="6174377" cy="131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E6DC32-7F2C-96E6-C508-35F86BCB385E}"/>
              </a:ext>
            </a:extLst>
          </p:cNvPr>
          <p:cNvSpPr txBox="1"/>
          <p:nvPr/>
        </p:nvSpPr>
        <p:spPr>
          <a:xfrm>
            <a:off x="5299007" y="1817108"/>
            <a:ext cx="6892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Offers and Promotions</a:t>
            </a:r>
          </a:p>
          <a:p>
            <a:r>
              <a:rPr lang="en-US" sz="1600" dirty="0"/>
              <a:t>Unbeatable options to help your business stand out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66C7CC-8808-11D1-F67A-2925CD307D35}"/>
              </a:ext>
            </a:extLst>
          </p:cNvPr>
          <p:cNvSpPr txBox="1"/>
          <p:nvPr/>
        </p:nvSpPr>
        <p:spPr>
          <a:xfrm>
            <a:off x="5299008" y="4124071"/>
            <a:ext cx="6892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Business Rewards</a:t>
            </a:r>
          </a:p>
          <a:p>
            <a:r>
              <a:rPr lang="en-US" sz="1600" dirty="0"/>
              <a:t>Invest points back into your business for even more success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EA9D5B-FCFD-1E82-C234-D9F5CCA01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927" y="4849540"/>
            <a:ext cx="4036581" cy="163475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FC9C3D5-C878-AB3B-3867-914FEDE6D7FC}"/>
              </a:ext>
            </a:extLst>
          </p:cNvPr>
          <p:cNvGrpSpPr/>
          <p:nvPr/>
        </p:nvGrpSpPr>
        <p:grpSpPr>
          <a:xfrm>
            <a:off x="966538" y="2669670"/>
            <a:ext cx="3478157" cy="3652485"/>
            <a:chOff x="1947672" y="980530"/>
            <a:chExt cx="4919472" cy="51660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71CC331-BD97-443A-DBBA-80D111624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47672" y="2606040"/>
              <a:ext cx="4919472" cy="354052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EF866BB-1422-8FCF-C955-F9BA3B3DD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05" t="11713" r="2273" b="15862"/>
            <a:stretch/>
          </p:blipFill>
          <p:spPr>
            <a:xfrm>
              <a:off x="1947672" y="980530"/>
              <a:ext cx="4919472" cy="162551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7A5CA7E-EC57-79CE-6CF6-E9687A4AF011}"/>
              </a:ext>
            </a:extLst>
          </p:cNvPr>
          <p:cNvSpPr txBox="1"/>
          <p:nvPr/>
        </p:nvSpPr>
        <p:spPr>
          <a:xfrm>
            <a:off x="896869" y="1817108"/>
            <a:ext cx="4524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Leisure Rewards</a:t>
            </a:r>
          </a:p>
          <a:p>
            <a:r>
              <a:rPr lang="en-US" sz="1600" dirty="0"/>
              <a:t>Shopping perks as a loyal Castrol partner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9053DA-B39D-F4AA-25F6-2B678386FD5D}"/>
              </a:ext>
            </a:extLst>
          </p:cNvPr>
          <p:cNvSpPr txBox="1"/>
          <p:nvPr/>
        </p:nvSpPr>
        <p:spPr>
          <a:xfrm>
            <a:off x="1616974" y="431456"/>
            <a:ext cx="64401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Redeeming Points</a:t>
            </a:r>
          </a:p>
          <a:p>
            <a:r>
              <a:rPr lang="en-US" sz="2000" dirty="0"/>
              <a:t>The more you buy, the more points you earn</a:t>
            </a:r>
          </a:p>
        </p:txBody>
      </p:sp>
    </p:spTree>
    <p:extLst>
      <p:ext uri="{BB962C8B-B14F-4D97-AF65-F5344CB8AC3E}">
        <p14:creationId xmlns:p14="http://schemas.microsoft.com/office/powerpoint/2010/main" val="2088690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90184C4-84CC-C59E-B404-74DACC47E038}"/>
              </a:ext>
            </a:extLst>
          </p:cNvPr>
          <p:cNvSpPr/>
          <p:nvPr/>
        </p:nvSpPr>
        <p:spPr>
          <a:xfrm>
            <a:off x="0" y="1503430"/>
            <a:ext cx="4471416" cy="4800138"/>
          </a:xfrm>
          <a:prstGeom prst="rect">
            <a:avLst/>
          </a:prstGeom>
          <a:solidFill>
            <a:srgbClr val="045C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CA51D6-B8B9-7342-2D80-F5361C946883}"/>
              </a:ext>
            </a:extLst>
          </p:cNvPr>
          <p:cNvSpPr txBox="1"/>
          <p:nvPr/>
        </p:nvSpPr>
        <p:spPr>
          <a:xfrm>
            <a:off x="6331267" y="5120404"/>
            <a:ext cx="3379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hlinkClick r:id="rId3"/>
              </a:rPr>
              <a:t>Know Your Market Tool Demo</a:t>
            </a:r>
            <a:endParaRPr lang="en-US" sz="2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D8AE4AC-C8B2-32BF-15E8-3C61B8F77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2143"/>
            <a:ext cx="4471416" cy="115128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8D03F0C-878F-4221-0D29-D5A5EB56CB01}"/>
              </a:ext>
            </a:extLst>
          </p:cNvPr>
          <p:cNvSpPr txBox="1"/>
          <p:nvPr/>
        </p:nvSpPr>
        <p:spPr>
          <a:xfrm>
            <a:off x="5068550" y="513937"/>
            <a:ext cx="6440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Know Your Market</a:t>
            </a:r>
          </a:p>
          <a:p>
            <a:r>
              <a:rPr lang="en-US" sz="2000" dirty="0"/>
              <a:t>Free, exclusive insights into local markets and potential location opportunities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9772D11-37E7-A86A-0C69-9DA8EC5F3F0C}"/>
              </a:ext>
            </a:extLst>
          </p:cNvPr>
          <p:cNvGrpSpPr/>
          <p:nvPr/>
        </p:nvGrpSpPr>
        <p:grpSpPr>
          <a:xfrm>
            <a:off x="5068550" y="2186229"/>
            <a:ext cx="6651162" cy="2862322"/>
            <a:chOff x="583185" y="2406526"/>
            <a:chExt cx="6651162" cy="286232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C1A617B-AAA7-83F6-57B3-E037193802EB}"/>
                </a:ext>
              </a:extLst>
            </p:cNvPr>
            <p:cNvSpPr txBox="1"/>
            <p:nvPr/>
          </p:nvSpPr>
          <p:spPr>
            <a:xfrm>
              <a:off x="588773" y="2406526"/>
              <a:ext cx="664557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/>
                <a:t>SYNC’s Know Your Market tool helps you find a baseline and increase revenue.</a:t>
              </a:r>
              <a:endParaRPr lang="en-US" sz="2000" b="0" i="0" dirty="0">
                <a:effectLst/>
              </a:endParaRPr>
            </a:p>
            <a:p>
              <a:pPr algn="l"/>
              <a:endParaRPr lang="en-US" sz="2000" dirty="0"/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sz="2000" b="0" i="0" dirty="0">
                  <a:effectLst/>
                </a:rPr>
                <a:t>Learn how many customers you can reach.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endParaRPr lang="en-US" sz="2000" b="0" i="0" dirty="0">
                <a:effectLst/>
              </a:endParaRP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sz="2000" b="0" i="0" dirty="0">
                  <a:effectLst/>
                </a:rPr>
                <a:t>See how competitors are affecting your business.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endParaRPr lang="en-US" sz="2000" b="0" i="0" dirty="0">
                <a:effectLst/>
              </a:endParaRP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sz="2000" b="0" i="0" dirty="0">
                  <a:effectLst/>
                </a:rPr>
                <a:t>Increase car counts by targeting the right customers.</a:t>
              </a:r>
            </a:p>
            <a:p>
              <a:endParaRPr lang="en-US" sz="2000" dirty="0"/>
            </a:p>
          </p:txBody>
        </p:sp>
        <p:sp>
          <p:nvSpPr>
            <p:cNvPr id="26" name="Google Shape;2648;p335">
              <a:extLst>
                <a:ext uri="{FF2B5EF4-FFF2-40B4-BE49-F238E27FC236}">
                  <a16:creationId xmlns:a16="http://schemas.microsoft.com/office/drawing/2014/main" id="{144818AE-0737-703C-E298-E750C18125A9}"/>
                </a:ext>
              </a:extLst>
            </p:cNvPr>
            <p:cNvSpPr>
              <a:spLocks/>
            </p:cNvSpPr>
            <p:nvPr/>
          </p:nvSpPr>
          <p:spPr>
            <a:xfrm>
              <a:off x="594932" y="3350451"/>
              <a:ext cx="323937" cy="31372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45700" tIns="22867" rIns="45700" bIns="22867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800"/>
              </a:pPr>
              <a:r>
                <a:rPr lang="en-GB" sz="2000" b="1" dirty="0">
                  <a:solidFill>
                    <a:schemeClr val="bg1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sz="20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654;p335">
              <a:extLst>
                <a:ext uri="{FF2B5EF4-FFF2-40B4-BE49-F238E27FC236}">
                  <a16:creationId xmlns:a16="http://schemas.microsoft.com/office/drawing/2014/main" id="{3915E6C1-ABE9-734A-BCED-3EC7E300CC14}"/>
                </a:ext>
              </a:extLst>
            </p:cNvPr>
            <p:cNvSpPr>
              <a:spLocks/>
            </p:cNvSpPr>
            <p:nvPr/>
          </p:nvSpPr>
          <p:spPr>
            <a:xfrm>
              <a:off x="583185" y="4608102"/>
              <a:ext cx="323937" cy="31372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45700" tIns="22867" rIns="45700" bIns="22867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800"/>
              </a:pPr>
              <a:r>
                <a:rPr lang="en-GB" sz="2000" b="1" dirty="0">
                  <a:solidFill>
                    <a:schemeClr val="bg1"/>
                  </a:solidFill>
                  <a:latin typeface="Lato"/>
                  <a:ea typeface="Lato"/>
                  <a:cs typeface="Lato"/>
                  <a:sym typeface="Lato"/>
                </a:rPr>
                <a:t>3</a:t>
              </a:r>
              <a:endParaRPr sz="20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953;p335">
              <a:extLst>
                <a:ext uri="{FF2B5EF4-FFF2-40B4-BE49-F238E27FC236}">
                  <a16:creationId xmlns:a16="http://schemas.microsoft.com/office/drawing/2014/main" id="{A31986FC-9066-2DE1-1BA0-A83E5DF4B213}"/>
                </a:ext>
              </a:extLst>
            </p:cNvPr>
            <p:cNvSpPr>
              <a:spLocks/>
            </p:cNvSpPr>
            <p:nvPr/>
          </p:nvSpPr>
          <p:spPr>
            <a:xfrm>
              <a:off x="594932" y="4011978"/>
              <a:ext cx="323937" cy="31372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45700" tIns="22867" rIns="45700" bIns="22867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800"/>
              </a:pPr>
              <a:r>
                <a:rPr lang="en-GB" sz="2000" b="1" dirty="0">
                  <a:solidFill>
                    <a:schemeClr val="bg1"/>
                  </a:solidFill>
                  <a:latin typeface="Lato"/>
                  <a:ea typeface="Lato"/>
                  <a:cs typeface="Lato"/>
                  <a:sym typeface="Lato"/>
                </a:rPr>
                <a:t>2</a:t>
              </a:r>
              <a:endParaRPr sz="20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3C59F4C-EFA8-9DBC-55C2-3A91C9CDC8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74" b="11885"/>
          <a:stretch/>
        </p:blipFill>
        <p:spPr>
          <a:xfrm>
            <a:off x="313871" y="1503430"/>
            <a:ext cx="3877216" cy="480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15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7E4E4DB8-18A7-64A0-55FD-2F8498605369}"/>
              </a:ext>
            </a:extLst>
          </p:cNvPr>
          <p:cNvSpPr/>
          <p:nvPr/>
        </p:nvSpPr>
        <p:spPr>
          <a:xfrm>
            <a:off x="0" y="2569029"/>
            <a:ext cx="12192000" cy="4288971"/>
          </a:xfrm>
          <a:prstGeom prst="flowChartProcess">
            <a:avLst/>
          </a:prstGeom>
          <a:solidFill>
            <a:srgbClr val="045C24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D43D2B-6CB8-CA5C-5419-8C2937792F4B}"/>
              </a:ext>
            </a:extLst>
          </p:cNvPr>
          <p:cNvSpPr txBox="1"/>
          <p:nvPr/>
        </p:nvSpPr>
        <p:spPr>
          <a:xfrm>
            <a:off x="4716779" y="272152"/>
            <a:ext cx="5382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Product Information</a:t>
            </a:r>
          </a:p>
          <a:p>
            <a:r>
              <a:rPr lang="en-US" sz="2000" dirty="0"/>
              <a:t>Your guide to with planning, marketing, inventory, and customer communication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3A5C2F-133D-76A2-19A0-8039E1E78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0938"/>
            <a:ext cx="4471416" cy="11537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80699C7-3D44-6B8B-871F-75B4B465A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757" y="4033363"/>
            <a:ext cx="5477070" cy="2518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0F2AC3D-CD44-BC33-E241-935701B66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4" y="1878485"/>
            <a:ext cx="5662520" cy="2089668"/>
          </a:xfrm>
          <a:prstGeom prst="rect">
            <a:avLst/>
          </a:prstGeom>
          <a:ln w="38100">
            <a:solidFill>
              <a:srgbClr val="045C24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247E1E6-027F-6779-473C-C3D5CABBE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4" y="3968153"/>
            <a:ext cx="5662520" cy="2617695"/>
          </a:xfrm>
          <a:prstGeom prst="rect">
            <a:avLst/>
          </a:prstGeom>
        </p:spPr>
      </p:pic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B72D008E-F2D7-5B7B-AD55-D14C0F79E3FB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6142584" y="2923319"/>
            <a:ext cx="676226" cy="818068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10E39EA-0AFE-737E-FD08-0A1DD31160E0}"/>
              </a:ext>
            </a:extLst>
          </p:cNvPr>
          <p:cNvSpPr txBox="1"/>
          <p:nvPr/>
        </p:nvSpPr>
        <p:spPr>
          <a:xfrm>
            <a:off x="7108109" y="2824637"/>
            <a:ext cx="4797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</a:rPr>
              <a:t>An organized breakdown of the oil brands and viscosities suited to your service area, right at your fingertips!</a:t>
            </a:r>
            <a:endParaRPr lang="en-US" sz="1600" b="0" i="0" dirty="0">
              <a:solidFill>
                <a:schemeClr val="bg1"/>
              </a:solidFill>
              <a:effectLst/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82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013C78D-67E4-1212-B440-54D58AAC0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7243"/>
            <a:ext cx="4471416" cy="12701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306344-445C-222A-8618-4CC29798E34B}"/>
              </a:ext>
            </a:extLst>
          </p:cNvPr>
          <p:cNvSpPr txBox="1"/>
          <p:nvPr/>
        </p:nvSpPr>
        <p:spPr>
          <a:xfrm>
            <a:off x="4689408" y="352143"/>
            <a:ext cx="5076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Marketing Blog</a:t>
            </a:r>
          </a:p>
          <a:p>
            <a:r>
              <a:rPr lang="en-US" sz="2000" dirty="0"/>
              <a:t>Boost success online and bring more shops to your garage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8A02C59-CA76-79F6-AA51-C079D8227368}"/>
              </a:ext>
            </a:extLst>
          </p:cNvPr>
          <p:cNvGrpSpPr/>
          <p:nvPr/>
        </p:nvGrpSpPr>
        <p:grpSpPr>
          <a:xfrm>
            <a:off x="4573125" y="1842021"/>
            <a:ext cx="6545624" cy="4503585"/>
            <a:chOff x="213064" y="875908"/>
            <a:chExt cx="7270812" cy="500253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50706AF-6E71-4B67-61F7-2D29A33A7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064" y="875908"/>
              <a:ext cx="7270812" cy="347808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33DDB58-CC34-AA03-605C-67A3EE297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3013" y="4198789"/>
              <a:ext cx="7190913" cy="1679655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3A159D6-0783-35FF-DB73-95BB7D4D5CF4}"/>
              </a:ext>
            </a:extLst>
          </p:cNvPr>
          <p:cNvSpPr txBox="1"/>
          <p:nvPr/>
        </p:nvSpPr>
        <p:spPr>
          <a:xfrm>
            <a:off x="1177546" y="2308687"/>
            <a:ext cx="3293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Resources to help your shop grow with SYNC solutions to get there!</a:t>
            </a:r>
            <a:endParaRPr lang="en-US" sz="1600" b="0" i="0" dirty="0">
              <a:effectLst/>
            </a:endParaRPr>
          </a:p>
          <a:p>
            <a:endParaRPr lang="en-US" sz="16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72ACDDC-EBF4-DD5F-3235-417F2BC6F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694" y="2898336"/>
            <a:ext cx="2855361" cy="3179834"/>
          </a:xfrm>
          <a:prstGeom prst="rect">
            <a:avLst/>
          </a:prstGeom>
        </p:spPr>
      </p:pic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B5C42821-7632-8CA4-DEE8-125C82FD1AF7}"/>
              </a:ext>
            </a:extLst>
          </p:cNvPr>
          <p:cNvCxnSpPr>
            <a:cxnSpLocks/>
          </p:cNvCxnSpPr>
          <p:nvPr/>
        </p:nvCxnSpPr>
        <p:spPr>
          <a:xfrm rot="10800000" flipV="1">
            <a:off x="948157" y="2717527"/>
            <a:ext cx="124132" cy="1770726"/>
          </a:xfrm>
          <a:prstGeom prst="curvedConnector3">
            <a:avLst>
              <a:gd name="adj1" fmla="val 284159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412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E372F7-4AB2-E271-C6E5-E818D7202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592"/>
            <a:ext cx="4471416" cy="1156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9D178D-164C-3511-30FE-392C93640EBB}"/>
              </a:ext>
            </a:extLst>
          </p:cNvPr>
          <p:cNvSpPr txBox="1"/>
          <p:nvPr/>
        </p:nvSpPr>
        <p:spPr>
          <a:xfrm>
            <a:off x="4626704" y="332733"/>
            <a:ext cx="459382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Castrol DriveOn</a:t>
            </a:r>
          </a:p>
          <a:p>
            <a:r>
              <a:rPr lang="en-US" sz="2000" dirty="0"/>
              <a:t>Educated Employees Fuel Higher Profits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D6E5CB-3443-49DC-93EC-3E9404A44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970" y="1622178"/>
            <a:ext cx="5826651" cy="886960"/>
          </a:xfrm>
          <a:prstGeom prst="roundRect">
            <a:avLst/>
          </a:prstGeom>
          <a:ln w="12700"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E569E4-2BBB-F410-35E0-4EF2CE1DD8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971" y="2977268"/>
            <a:ext cx="5826651" cy="388073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77243D-3804-BB1D-BE44-92F7F6AEC8B2}"/>
              </a:ext>
            </a:extLst>
          </p:cNvPr>
          <p:cNvCxnSpPr>
            <a:cxnSpLocks/>
          </p:cNvCxnSpPr>
          <p:nvPr/>
        </p:nvCxnSpPr>
        <p:spPr>
          <a:xfrm>
            <a:off x="488973" y="2946157"/>
            <a:ext cx="0" cy="3911843"/>
          </a:xfrm>
          <a:prstGeom prst="line">
            <a:avLst/>
          </a:prstGeom>
          <a:ln w="952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0F1E345-4740-0C40-F1B8-CA5B588701F0}"/>
              </a:ext>
            </a:extLst>
          </p:cNvPr>
          <p:cNvCxnSpPr>
            <a:cxnSpLocks/>
          </p:cNvCxnSpPr>
          <p:nvPr/>
        </p:nvCxnSpPr>
        <p:spPr>
          <a:xfrm>
            <a:off x="6315624" y="2946157"/>
            <a:ext cx="0" cy="3911843"/>
          </a:xfrm>
          <a:prstGeom prst="line">
            <a:avLst/>
          </a:prstGeom>
          <a:ln w="952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6C3C6F7-5221-D8A4-5B2D-5A573F9380F8}"/>
              </a:ext>
            </a:extLst>
          </p:cNvPr>
          <p:cNvCxnSpPr>
            <a:cxnSpLocks/>
          </p:cNvCxnSpPr>
          <p:nvPr/>
        </p:nvCxnSpPr>
        <p:spPr>
          <a:xfrm>
            <a:off x="488970" y="2946157"/>
            <a:ext cx="5826651" cy="0"/>
          </a:xfrm>
          <a:prstGeom prst="line">
            <a:avLst/>
          </a:prstGeom>
          <a:ln w="952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C08AEC41-12DB-234E-E6A0-B819987EF991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2029970" y="2286004"/>
            <a:ext cx="1372327" cy="691264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2" name="Picture 91">
            <a:extLst>
              <a:ext uri="{FF2B5EF4-FFF2-40B4-BE49-F238E27FC236}">
                <a16:creationId xmlns:a16="http://schemas.microsoft.com/office/drawing/2014/main" id="{4E104132-88B5-5AA5-161F-F477A1F8A7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427"/>
          <a:stretch/>
        </p:blipFill>
        <p:spPr>
          <a:xfrm>
            <a:off x="6778731" y="1712763"/>
            <a:ext cx="3780933" cy="2112639"/>
          </a:xfrm>
          <a:prstGeom prst="rect">
            <a:avLst/>
          </a:prstGeom>
          <a:ln>
            <a:solidFill>
              <a:srgbClr val="197343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3C04B6D-A157-E68F-04A8-E19781F362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683"/>
          <a:stretch/>
        </p:blipFill>
        <p:spPr>
          <a:xfrm>
            <a:off x="7635410" y="3993666"/>
            <a:ext cx="4380922" cy="93239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2012C7E-FE62-254C-A682-D4726A503A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8732" y="5094328"/>
            <a:ext cx="3780932" cy="1578082"/>
          </a:xfrm>
          <a:prstGeom prst="rect">
            <a:avLst/>
          </a:prstGeom>
          <a:ln>
            <a:solidFill>
              <a:srgbClr val="197343"/>
            </a:solidFill>
          </a:ln>
        </p:spPr>
      </p:pic>
      <p:cxnSp>
        <p:nvCxnSpPr>
          <p:cNvPr id="95" name="Connector: Curved 94">
            <a:extLst>
              <a:ext uri="{FF2B5EF4-FFF2-40B4-BE49-F238E27FC236}">
                <a16:creationId xmlns:a16="http://schemas.microsoft.com/office/drawing/2014/main" id="{60748D8E-5158-78DC-3FF9-F254428AE06F}"/>
              </a:ext>
            </a:extLst>
          </p:cNvPr>
          <p:cNvCxnSpPr>
            <a:cxnSpLocks/>
          </p:cNvCxnSpPr>
          <p:nvPr/>
        </p:nvCxnSpPr>
        <p:spPr>
          <a:xfrm flipH="1">
            <a:off x="7462981" y="4747491"/>
            <a:ext cx="688980" cy="346837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31516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C6316B-0ED8-0596-A81D-7D78C339F557}"/>
              </a:ext>
            </a:extLst>
          </p:cNvPr>
          <p:cNvSpPr txBox="1"/>
          <p:nvPr/>
        </p:nvSpPr>
        <p:spPr>
          <a:xfrm>
            <a:off x="1601152" y="389347"/>
            <a:ext cx="5076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DSR Referral Link</a:t>
            </a:r>
          </a:p>
          <a:p>
            <a:r>
              <a:rPr lang="en-US" sz="2000" dirty="0"/>
              <a:t>Receive 2,500 SCORE points every time you sign a customer up for SYNC!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15E46D-840D-FF92-AF2C-DA111B5417C3}"/>
              </a:ext>
            </a:extLst>
          </p:cNvPr>
          <p:cNvGrpSpPr/>
          <p:nvPr/>
        </p:nvGrpSpPr>
        <p:grpSpPr>
          <a:xfrm>
            <a:off x="1488716" y="3414637"/>
            <a:ext cx="8405782" cy="3054016"/>
            <a:chOff x="659998" y="2268783"/>
            <a:chExt cx="10754789" cy="3907465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0C089FF5-5ED6-081D-E2C7-2476871E32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9998" y="2268783"/>
              <a:ext cx="6442551" cy="39074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AB8B11-72A5-2DB5-26DD-BD124F855B5A}"/>
                </a:ext>
              </a:extLst>
            </p:cNvPr>
            <p:cNvSpPr/>
            <p:nvPr/>
          </p:nvSpPr>
          <p:spPr>
            <a:xfrm>
              <a:off x="1855692" y="3704509"/>
              <a:ext cx="2158311" cy="518006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C029A6C3-22C9-EF98-5B96-621007CF2D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65296" y="2268783"/>
              <a:ext cx="3949491" cy="39074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2DF1019-76F1-ED4A-F29E-1734A68D0961}"/>
                </a:ext>
              </a:extLst>
            </p:cNvPr>
            <p:cNvSpPr/>
            <p:nvPr/>
          </p:nvSpPr>
          <p:spPr>
            <a:xfrm>
              <a:off x="9780492" y="3963512"/>
              <a:ext cx="1634295" cy="393959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C970987-5D0F-D613-95A0-82E06F58A097}"/>
              </a:ext>
            </a:extLst>
          </p:cNvPr>
          <p:cNvSpPr txBox="1"/>
          <p:nvPr/>
        </p:nvSpPr>
        <p:spPr>
          <a:xfrm>
            <a:off x="1488716" y="1998623"/>
            <a:ext cx="3549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To start, identify which customers have not signed up for SYNC.</a:t>
            </a:r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EF349AD5-39A4-87E5-B325-5979D716B644}"/>
              </a:ext>
            </a:extLst>
          </p:cNvPr>
          <p:cNvCxnSpPr>
            <a:cxnSpLocks/>
          </p:cNvCxnSpPr>
          <p:nvPr/>
        </p:nvCxnSpPr>
        <p:spPr>
          <a:xfrm flipH="1">
            <a:off x="5667884" y="2321788"/>
            <a:ext cx="676226" cy="818068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438C236-BE4D-D407-F162-2A6408EB76A9}"/>
              </a:ext>
            </a:extLst>
          </p:cNvPr>
          <p:cNvSpPr txBox="1"/>
          <p:nvPr/>
        </p:nvSpPr>
        <p:spPr>
          <a:xfrm>
            <a:off x="6524117" y="1940163"/>
            <a:ext cx="3313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Two ways to get there: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Your Streetview homepage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Your SYNC profile menu</a:t>
            </a:r>
          </a:p>
        </p:txBody>
      </p:sp>
    </p:spTree>
    <p:extLst>
      <p:ext uri="{BB962C8B-B14F-4D97-AF65-F5344CB8AC3E}">
        <p14:creationId xmlns:p14="http://schemas.microsoft.com/office/powerpoint/2010/main" val="3336760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strol">
      <a:dk1>
        <a:srgbClr val="000000"/>
      </a:dk1>
      <a:lt1>
        <a:srgbClr val="FFFFFF"/>
      </a:lt1>
      <a:dk2>
        <a:srgbClr val="3C5569"/>
      </a:dk2>
      <a:lt2>
        <a:srgbClr val="EBF0F0"/>
      </a:lt2>
      <a:accent1>
        <a:srgbClr val="F00023"/>
      </a:accent1>
      <a:accent2>
        <a:srgbClr val="009343"/>
      </a:accent2>
      <a:accent3>
        <a:srgbClr val="32FA6E"/>
      </a:accent3>
      <a:accent4>
        <a:srgbClr val="002C28"/>
      </a:accent4>
      <a:accent5>
        <a:srgbClr val="0A91A5"/>
      </a:accent5>
      <a:accent6>
        <a:srgbClr val="59C3EB"/>
      </a:accent6>
      <a:hlink>
        <a:srgbClr val="5F28FF"/>
      </a:hlink>
      <a:folHlink>
        <a:srgbClr val="B9C8C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69bf4a9-87bd-4dbf-a36c-1db5158e5def}" enabled="1" method="Privileged" siteId="{ea80952e-a476-42d4-aaf4-5457852b0f7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13258</TotalTime>
  <Words>511</Words>
  <Application>Microsoft Macintosh PowerPoint</Application>
  <PresentationFormat>Widescreen</PresentationFormat>
  <Paragraphs>102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Arial</vt:lpstr>
      <vt:lpstr>Lato</vt:lpstr>
      <vt:lpstr>Office Theme</vt:lpstr>
      <vt:lpstr>The One-Stop-Shop For All Things Castrol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Quick Links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Ling, Allison</dc:creator>
  <cp:lastModifiedBy>kris.stokes@bonddigital.com</cp:lastModifiedBy>
  <cp:revision>4</cp:revision>
  <dcterms:created xsi:type="dcterms:W3CDTF">2024-10-24T14:03:39Z</dcterms:created>
  <dcterms:modified xsi:type="dcterms:W3CDTF">2025-01-17T20:41:07Z</dcterms:modified>
</cp:coreProperties>
</file>