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03" r:id="rId5"/>
    <p:sldId id="260" r:id="rId6"/>
    <p:sldId id="304" r:id="rId7"/>
    <p:sldId id="306" r:id="rId8"/>
    <p:sldId id="305" r:id="rId9"/>
    <p:sldId id="307" r:id="rId10"/>
    <p:sldId id="308" r:id="rId11"/>
    <p:sldId id="309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974866-A75F-4000-BBA2-1D6DA9468C2C}" v="37" dt="2024-02-22T21:02:53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6327" autoAdjust="0"/>
  </p:normalViewPr>
  <p:slideViewPr>
    <p:cSldViewPr snapToGrid="0">
      <p:cViewPr varScale="1">
        <p:scale>
          <a:sx n="109" d="100"/>
          <a:sy n="109" d="100"/>
        </p:scale>
        <p:origin x="180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um, Dwayne" userId="b9b12a36-2403-41f1-99fd-46ed74c24e51" providerId="ADAL" clId="{B17D8E97-F9A1-4144-82BC-D89D4CC791CF}"/>
    <pc:docChg chg="undo redo custSel addSld delSld modSld addSection delSection">
      <pc:chgData name="Branum, Dwayne" userId="b9b12a36-2403-41f1-99fd-46ed74c24e51" providerId="ADAL" clId="{B17D8E97-F9A1-4144-82BC-D89D4CC791CF}" dt="2023-12-14T22:23:35.998" v="189" actId="2696"/>
      <pc:docMkLst>
        <pc:docMk/>
      </pc:docMkLst>
      <pc:sldChg chg="addSp delSp modSp mod">
        <pc:chgData name="Branum, Dwayne" userId="b9b12a36-2403-41f1-99fd-46ed74c24e51" providerId="ADAL" clId="{B17D8E97-F9A1-4144-82BC-D89D4CC791CF}" dt="2023-12-14T22:15:01.484" v="115" actId="14100"/>
        <pc:sldMkLst>
          <pc:docMk/>
          <pc:sldMk cId="1118176485" sldId="260"/>
        </pc:sldMkLst>
        <pc:spChg chg="mod">
          <ac:chgData name="Branum, Dwayne" userId="b9b12a36-2403-41f1-99fd-46ed74c24e51" providerId="ADAL" clId="{B17D8E97-F9A1-4144-82BC-D89D4CC791CF}" dt="2023-12-14T22:12:15.600" v="81"/>
          <ac:spMkLst>
            <pc:docMk/>
            <pc:sldMk cId="1118176485" sldId="260"/>
            <ac:spMk id="2" creationId="{4DAAA37C-D2CC-63B3-BA8A-8A25A9F02EED}"/>
          </ac:spMkLst>
        </pc:spChg>
        <pc:spChg chg="del">
          <ac:chgData name="Branum, Dwayne" userId="b9b12a36-2403-41f1-99fd-46ed74c24e51" providerId="ADAL" clId="{B17D8E97-F9A1-4144-82BC-D89D4CC791CF}" dt="2023-12-14T22:12:26.301" v="84" actId="478"/>
          <ac:spMkLst>
            <pc:docMk/>
            <pc:sldMk cId="1118176485" sldId="260"/>
            <ac:spMk id="3" creationId="{DB0474F5-12A7-9565-970C-7EBECDEC6B62}"/>
          </ac:spMkLst>
        </pc:spChg>
        <pc:spChg chg="del">
          <ac:chgData name="Branum, Dwayne" userId="b9b12a36-2403-41f1-99fd-46ed74c24e51" providerId="ADAL" clId="{B17D8E97-F9A1-4144-82BC-D89D4CC791CF}" dt="2023-12-14T22:12:31.077" v="86" actId="478"/>
          <ac:spMkLst>
            <pc:docMk/>
            <pc:sldMk cId="1118176485" sldId="260"/>
            <ac:spMk id="4" creationId="{F67C39E3-2699-A39C-7E0B-37CD9F7DCF8B}"/>
          </ac:spMkLst>
        </pc:spChg>
        <pc:spChg chg="del">
          <ac:chgData name="Branum, Dwayne" userId="b9b12a36-2403-41f1-99fd-46ed74c24e51" providerId="ADAL" clId="{B17D8E97-F9A1-4144-82BC-D89D4CC791CF}" dt="2023-12-14T22:12:27.444" v="85" actId="478"/>
          <ac:spMkLst>
            <pc:docMk/>
            <pc:sldMk cId="1118176485" sldId="260"/>
            <ac:spMk id="5" creationId="{0246EA8D-6342-4D07-4216-D40575D075AD}"/>
          </ac:spMkLst>
        </pc:spChg>
        <pc:spChg chg="add del mod">
          <ac:chgData name="Branum, Dwayne" userId="b9b12a36-2403-41f1-99fd-46ed74c24e51" providerId="ADAL" clId="{B17D8E97-F9A1-4144-82BC-D89D4CC791CF}" dt="2023-12-14T22:15:01.484" v="115" actId="14100"/>
          <ac:spMkLst>
            <pc:docMk/>
            <pc:sldMk cId="1118176485" sldId="260"/>
            <ac:spMk id="6" creationId="{492A4048-AFC7-888F-801E-13678E359BE1}"/>
          </ac:spMkLst>
        </pc:spChg>
        <pc:spChg chg="add mod">
          <ac:chgData name="Branum, Dwayne" userId="b9b12a36-2403-41f1-99fd-46ed74c24e51" providerId="ADAL" clId="{B17D8E97-F9A1-4144-82BC-D89D4CC791CF}" dt="2023-12-14T22:13:43.710" v="97" actId="692"/>
          <ac:spMkLst>
            <pc:docMk/>
            <pc:sldMk cId="1118176485" sldId="260"/>
            <ac:spMk id="9" creationId="{BDD904B4-332D-CB9F-D0F7-3E37D6809D90}"/>
          </ac:spMkLst>
        </pc:spChg>
        <pc:spChg chg="add mod">
          <ac:chgData name="Branum, Dwayne" userId="b9b12a36-2403-41f1-99fd-46ed74c24e51" providerId="ADAL" clId="{B17D8E97-F9A1-4144-82BC-D89D4CC791CF}" dt="2023-12-14T22:13:29.590" v="94" actId="1076"/>
          <ac:spMkLst>
            <pc:docMk/>
            <pc:sldMk cId="1118176485" sldId="260"/>
            <ac:spMk id="10" creationId="{1D2F1250-A0DF-EAF0-1D17-0503EFDBA403}"/>
          </ac:spMkLst>
        </pc:spChg>
        <pc:picChg chg="add mod">
          <ac:chgData name="Branum, Dwayne" userId="b9b12a36-2403-41f1-99fd-46ed74c24e51" providerId="ADAL" clId="{B17D8E97-F9A1-4144-82BC-D89D4CC791CF}" dt="2023-12-14T22:13:29.590" v="94" actId="1076"/>
          <ac:picMkLst>
            <pc:docMk/>
            <pc:sldMk cId="1118176485" sldId="260"/>
            <ac:picMk id="8" creationId="{9385E85E-41E6-45B7-C06B-B824FEC784AE}"/>
          </ac:picMkLst>
        </pc:picChg>
      </pc:sldChg>
      <pc:sldChg chg="add del">
        <pc:chgData name="Branum, Dwayne" userId="b9b12a36-2403-41f1-99fd-46ed74c24e51" providerId="ADAL" clId="{B17D8E97-F9A1-4144-82BC-D89D4CC791CF}" dt="2023-12-14T22:12:10.621" v="63" actId="47"/>
        <pc:sldMkLst>
          <pc:docMk/>
          <pc:sldMk cId="3602710811" sldId="268"/>
        </pc:sldMkLst>
      </pc:sldChg>
      <pc:sldChg chg="add del">
        <pc:chgData name="Branum, Dwayne" userId="b9b12a36-2403-41f1-99fd-46ed74c24e51" providerId="ADAL" clId="{B17D8E97-F9A1-4144-82BC-D89D4CC791CF}" dt="2023-12-14T22:12:10.621" v="63" actId="47"/>
        <pc:sldMkLst>
          <pc:docMk/>
          <pc:sldMk cId="3852976031" sldId="272"/>
        </pc:sldMkLst>
      </pc:sldChg>
      <pc:sldChg chg="add del">
        <pc:chgData name="Branum, Dwayne" userId="b9b12a36-2403-41f1-99fd-46ed74c24e51" providerId="ADAL" clId="{B17D8E97-F9A1-4144-82BC-D89D4CC791CF}" dt="2023-12-14T22:12:10.621" v="63" actId="47"/>
        <pc:sldMkLst>
          <pc:docMk/>
          <pc:sldMk cId="3123422898" sldId="273"/>
        </pc:sldMkLst>
      </pc:sldChg>
      <pc:sldChg chg="add del">
        <pc:chgData name="Branum, Dwayne" userId="b9b12a36-2403-41f1-99fd-46ed74c24e51" providerId="ADAL" clId="{B17D8E97-F9A1-4144-82BC-D89D4CC791CF}" dt="2023-12-14T22:12:10.621" v="63" actId="47"/>
        <pc:sldMkLst>
          <pc:docMk/>
          <pc:sldMk cId="2831144176" sldId="274"/>
        </pc:sldMkLst>
      </pc:sldChg>
      <pc:sldChg chg="add del">
        <pc:chgData name="Branum, Dwayne" userId="b9b12a36-2403-41f1-99fd-46ed74c24e51" providerId="ADAL" clId="{B17D8E97-F9A1-4144-82BC-D89D4CC791CF}" dt="2023-12-14T22:12:10.621" v="63" actId="47"/>
        <pc:sldMkLst>
          <pc:docMk/>
          <pc:sldMk cId="3948401576" sldId="277"/>
        </pc:sldMkLst>
      </pc:sldChg>
      <pc:sldChg chg="add del">
        <pc:chgData name="Branum, Dwayne" userId="b9b12a36-2403-41f1-99fd-46ed74c24e51" providerId="ADAL" clId="{B17D8E97-F9A1-4144-82BC-D89D4CC791CF}" dt="2023-12-14T22:12:10.621" v="63" actId="47"/>
        <pc:sldMkLst>
          <pc:docMk/>
          <pc:sldMk cId="3700431084" sldId="278"/>
        </pc:sldMkLst>
      </pc:sldChg>
      <pc:sldChg chg="add del">
        <pc:chgData name="Branum, Dwayne" userId="b9b12a36-2403-41f1-99fd-46ed74c24e51" providerId="ADAL" clId="{B17D8E97-F9A1-4144-82BC-D89D4CC791CF}" dt="2023-12-14T22:12:10.621" v="63" actId="47"/>
        <pc:sldMkLst>
          <pc:docMk/>
          <pc:sldMk cId="3722410565" sldId="282"/>
        </pc:sldMkLst>
      </pc:sldChg>
      <pc:sldChg chg="add del">
        <pc:chgData name="Branum, Dwayne" userId="b9b12a36-2403-41f1-99fd-46ed74c24e51" providerId="ADAL" clId="{B17D8E97-F9A1-4144-82BC-D89D4CC791CF}" dt="2023-12-14T22:12:10.621" v="63" actId="47"/>
        <pc:sldMkLst>
          <pc:docMk/>
          <pc:sldMk cId="933552025" sldId="283"/>
        </pc:sldMkLst>
      </pc:sldChg>
      <pc:sldChg chg="add del">
        <pc:chgData name="Branum, Dwayne" userId="b9b12a36-2403-41f1-99fd-46ed74c24e51" providerId="ADAL" clId="{B17D8E97-F9A1-4144-82BC-D89D4CC791CF}" dt="2023-12-14T22:12:15.128" v="79" actId="47"/>
        <pc:sldMkLst>
          <pc:docMk/>
          <pc:sldMk cId="2118514570" sldId="284"/>
        </pc:sldMkLst>
      </pc:sldChg>
      <pc:sldChg chg="add del">
        <pc:chgData name="Branum, Dwayne" userId="b9b12a36-2403-41f1-99fd-46ed74c24e51" providerId="ADAL" clId="{B17D8E97-F9A1-4144-82BC-D89D4CC791CF}" dt="2023-12-14T22:12:15.128" v="79" actId="47"/>
        <pc:sldMkLst>
          <pc:docMk/>
          <pc:sldMk cId="3245174556" sldId="285"/>
        </pc:sldMkLst>
      </pc:sldChg>
      <pc:sldChg chg="add del">
        <pc:chgData name="Branum, Dwayne" userId="b9b12a36-2403-41f1-99fd-46ed74c24e51" providerId="ADAL" clId="{B17D8E97-F9A1-4144-82BC-D89D4CC791CF}" dt="2023-12-14T22:12:15.128" v="79" actId="47"/>
        <pc:sldMkLst>
          <pc:docMk/>
          <pc:sldMk cId="1481898138" sldId="286"/>
        </pc:sldMkLst>
      </pc:sldChg>
      <pc:sldChg chg="add del">
        <pc:chgData name="Branum, Dwayne" userId="b9b12a36-2403-41f1-99fd-46ed74c24e51" providerId="ADAL" clId="{B17D8E97-F9A1-4144-82BC-D89D4CC791CF}" dt="2023-12-14T22:12:10.621" v="63" actId="47"/>
        <pc:sldMkLst>
          <pc:docMk/>
          <pc:sldMk cId="4116345399" sldId="287"/>
        </pc:sldMkLst>
      </pc:sldChg>
      <pc:sldChg chg="add del">
        <pc:chgData name="Branum, Dwayne" userId="b9b12a36-2403-41f1-99fd-46ed74c24e51" providerId="ADAL" clId="{B17D8E97-F9A1-4144-82BC-D89D4CC791CF}" dt="2023-12-14T22:12:10.621" v="63" actId="47"/>
        <pc:sldMkLst>
          <pc:docMk/>
          <pc:sldMk cId="3914233172" sldId="288"/>
        </pc:sldMkLst>
      </pc:sldChg>
      <pc:sldChg chg="add del">
        <pc:chgData name="Branum, Dwayne" userId="b9b12a36-2403-41f1-99fd-46ed74c24e51" providerId="ADAL" clId="{B17D8E97-F9A1-4144-82BC-D89D4CC791CF}" dt="2023-12-14T22:12:15.128" v="79" actId="47"/>
        <pc:sldMkLst>
          <pc:docMk/>
          <pc:sldMk cId="2905921622" sldId="289"/>
        </pc:sldMkLst>
      </pc:sldChg>
      <pc:sldChg chg="add del">
        <pc:chgData name="Branum, Dwayne" userId="b9b12a36-2403-41f1-99fd-46ed74c24e51" providerId="ADAL" clId="{B17D8E97-F9A1-4144-82BC-D89D4CC791CF}" dt="2023-12-14T22:12:10.621" v="63" actId="47"/>
        <pc:sldMkLst>
          <pc:docMk/>
          <pc:sldMk cId="2134748869" sldId="290"/>
        </pc:sldMkLst>
      </pc:sldChg>
      <pc:sldChg chg="addSp modSp mod">
        <pc:chgData name="Branum, Dwayne" userId="b9b12a36-2403-41f1-99fd-46ed74c24e51" providerId="ADAL" clId="{B17D8E97-F9A1-4144-82BC-D89D4CC791CF}" dt="2023-12-14T22:21:36.263" v="173" actId="255"/>
        <pc:sldMkLst>
          <pc:docMk/>
          <pc:sldMk cId="3841022018" sldId="291"/>
        </pc:sldMkLst>
        <pc:spChg chg="mod">
          <ac:chgData name="Branum, Dwayne" userId="b9b12a36-2403-41f1-99fd-46ed74c24e51" providerId="ADAL" clId="{B17D8E97-F9A1-4144-82BC-D89D4CC791CF}" dt="2023-12-14T22:21:36.263" v="173" actId="255"/>
          <ac:spMkLst>
            <pc:docMk/>
            <pc:sldMk cId="3841022018" sldId="291"/>
            <ac:spMk id="2" creationId="{A4D92734-42BD-ADEB-9026-8D116E6476A6}"/>
          </ac:spMkLst>
        </pc:spChg>
        <pc:spChg chg="add mod">
          <ac:chgData name="Branum, Dwayne" userId="b9b12a36-2403-41f1-99fd-46ed74c24e51" providerId="ADAL" clId="{B17D8E97-F9A1-4144-82BC-D89D4CC791CF}" dt="2023-12-14T22:20:57.925" v="165" actId="179"/>
          <ac:spMkLst>
            <pc:docMk/>
            <pc:sldMk cId="3841022018" sldId="291"/>
            <ac:spMk id="4" creationId="{6CDEA710-15C8-2EF2-B7BA-0002B6ED7D0F}"/>
          </ac:spMkLst>
        </pc:spChg>
      </pc:sldChg>
      <pc:sldChg chg="add del">
        <pc:chgData name="Branum, Dwayne" userId="b9b12a36-2403-41f1-99fd-46ed74c24e51" providerId="ADAL" clId="{B17D8E97-F9A1-4144-82BC-D89D4CC791CF}" dt="2023-12-14T22:12:10.621" v="63" actId="47"/>
        <pc:sldMkLst>
          <pc:docMk/>
          <pc:sldMk cId="2496426841" sldId="292"/>
        </pc:sldMkLst>
      </pc:sldChg>
      <pc:sldChg chg="add del">
        <pc:chgData name="Branum, Dwayne" userId="b9b12a36-2403-41f1-99fd-46ed74c24e51" providerId="ADAL" clId="{B17D8E97-F9A1-4144-82BC-D89D4CC791CF}" dt="2023-12-14T22:12:10.621" v="63" actId="47"/>
        <pc:sldMkLst>
          <pc:docMk/>
          <pc:sldMk cId="3295222773" sldId="296"/>
        </pc:sldMkLst>
      </pc:sldChg>
      <pc:sldChg chg="add del">
        <pc:chgData name="Branum, Dwayne" userId="b9b12a36-2403-41f1-99fd-46ed74c24e51" providerId="ADAL" clId="{B17D8E97-F9A1-4144-82BC-D89D4CC791CF}" dt="2023-12-14T22:12:10.621" v="63" actId="47"/>
        <pc:sldMkLst>
          <pc:docMk/>
          <pc:sldMk cId="3260444509" sldId="297"/>
        </pc:sldMkLst>
      </pc:sldChg>
      <pc:sldChg chg="add del">
        <pc:chgData name="Branum, Dwayne" userId="b9b12a36-2403-41f1-99fd-46ed74c24e51" providerId="ADAL" clId="{B17D8E97-F9A1-4144-82BC-D89D4CC791CF}" dt="2023-12-14T22:12:10.621" v="63" actId="47"/>
        <pc:sldMkLst>
          <pc:docMk/>
          <pc:sldMk cId="140839977" sldId="298"/>
        </pc:sldMkLst>
      </pc:sldChg>
      <pc:sldChg chg="add del">
        <pc:chgData name="Branum, Dwayne" userId="b9b12a36-2403-41f1-99fd-46ed74c24e51" providerId="ADAL" clId="{B17D8E97-F9A1-4144-82BC-D89D4CC791CF}" dt="2023-12-14T22:12:10.621" v="63" actId="47"/>
        <pc:sldMkLst>
          <pc:docMk/>
          <pc:sldMk cId="1594104846" sldId="300"/>
        </pc:sldMkLst>
      </pc:sldChg>
      <pc:sldChg chg="add del">
        <pc:chgData name="Branum, Dwayne" userId="b9b12a36-2403-41f1-99fd-46ed74c24e51" providerId="ADAL" clId="{B17D8E97-F9A1-4144-82BC-D89D4CC791CF}" dt="2023-12-14T22:12:10.621" v="63" actId="47"/>
        <pc:sldMkLst>
          <pc:docMk/>
          <pc:sldMk cId="2323516158" sldId="301"/>
        </pc:sldMkLst>
      </pc:sldChg>
      <pc:sldChg chg="add del">
        <pc:chgData name="Branum, Dwayne" userId="b9b12a36-2403-41f1-99fd-46ed74c24e51" providerId="ADAL" clId="{B17D8E97-F9A1-4144-82BC-D89D4CC791CF}" dt="2023-12-14T22:12:15.330" v="80" actId="47"/>
        <pc:sldMkLst>
          <pc:docMk/>
          <pc:sldMk cId="4074877141" sldId="302"/>
        </pc:sldMkLst>
      </pc:sldChg>
      <pc:sldChg chg="addSp delSp modSp mod">
        <pc:chgData name="Branum, Dwayne" userId="b9b12a36-2403-41f1-99fd-46ed74c24e51" providerId="ADAL" clId="{B17D8E97-F9A1-4144-82BC-D89D4CC791CF}" dt="2023-12-14T22:12:14.868" v="78" actId="6549"/>
        <pc:sldMkLst>
          <pc:docMk/>
          <pc:sldMk cId="80348134" sldId="303"/>
        </pc:sldMkLst>
        <pc:spChg chg="add del mod">
          <ac:chgData name="Branum, Dwayne" userId="b9b12a36-2403-41f1-99fd-46ed74c24e51" providerId="ADAL" clId="{B17D8E97-F9A1-4144-82BC-D89D4CC791CF}" dt="2023-12-14T22:08:47.519" v="3" actId="478"/>
          <ac:spMkLst>
            <pc:docMk/>
            <pc:sldMk cId="80348134" sldId="303"/>
            <ac:spMk id="3" creationId="{FB1076A3-BF70-7A22-6A28-DE7F0CE7BA1E}"/>
          </ac:spMkLst>
        </pc:spChg>
        <pc:spChg chg="mod">
          <ac:chgData name="Branum, Dwayne" userId="b9b12a36-2403-41f1-99fd-46ed74c24e51" providerId="ADAL" clId="{B17D8E97-F9A1-4144-82BC-D89D4CC791CF}" dt="2023-12-14T22:12:14.868" v="78" actId="6549"/>
          <ac:spMkLst>
            <pc:docMk/>
            <pc:sldMk cId="80348134" sldId="303"/>
            <ac:spMk id="4" creationId="{A86D38DA-2E28-B339-166D-2FBCA3976B24}"/>
          </ac:spMkLst>
        </pc:spChg>
        <pc:spChg chg="del">
          <ac:chgData name="Branum, Dwayne" userId="b9b12a36-2403-41f1-99fd-46ed74c24e51" providerId="ADAL" clId="{B17D8E97-F9A1-4144-82BC-D89D4CC791CF}" dt="2023-12-14T22:08:46.646" v="2" actId="478"/>
          <ac:spMkLst>
            <pc:docMk/>
            <pc:sldMk cId="80348134" sldId="303"/>
            <ac:spMk id="5" creationId="{D14CD64B-9249-D247-A2D2-92F0A3224BDA}"/>
          </ac:spMkLst>
        </pc:spChg>
      </pc:sldChg>
      <pc:sldChg chg="addSp delSp modSp add mod">
        <pc:chgData name="Branum, Dwayne" userId="b9b12a36-2403-41f1-99fd-46ed74c24e51" providerId="ADAL" clId="{B17D8E97-F9A1-4144-82BC-D89D4CC791CF}" dt="2023-12-14T22:21:54.894" v="174" actId="1076"/>
        <pc:sldMkLst>
          <pc:docMk/>
          <pc:sldMk cId="3253241109" sldId="304"/>
        </pc:sldMkLst>
        <pc:spChg chg="mod">
          <ac:chgData name="Branum, Dwayne" userId="b9b12a36-2403-41f1-99fd-46ed74c24e51" providerId="ADAL" clId="{B17D8E97-F9A1-4144-82BC-D89D4CC791CF}" dt="2023-12-14T22:14:23.501" v="101"/>
          <ac:spMkLst>
            <pc:docMk/>
            <pc:sldMk cId="3253241109" sldId="304"/>
            <ac:spMk id="2" creationId="{4DAAA37C-D2CC-63B3-BA8A-8A25A9F02EED}"/>
          </ac:spMkLst>
        </pc:spChg>
        <pc:spChg chg="add del mod">
          <ac:chgData name="Branum, Dwayne" userId="b9b12a36-2403-41f1-99fd-46ed74c24e51" providerId="ADAL" clId="{B17D8E97-F9A1-4144-82BC-D89D4CC791CF}" dt="2023-12-14T22:15:51.871" v="122" actId="478"/>
          <ac:spMkLst>
            <pc:docMk/>
            <pc:sldMk cId="3253241109" sldId="304"/>
            <ac:spMk id="3" creationId="{29883041-64CA-EFF6-A08B-786003F10C77}"/>
          </ac:spMkLst>
        </pc:spChg>
        <pc:spChg chg="add mod">
          <ac:chgData name="Branum, Dwayne" userId="b9b12a36-2403-41f1-99fd-46ed74c24e51" providerId="ADAL" clId="{B17D8E97-F9A1-4144-82BC-D89D4CC791CF}" dt="2023-12-14T22:15:34.173" v="120" actId="1076"/>
          <ac:spMkLst>
            <pc:docMk/>
            <pc:sldMk cId="3253241109" sldId="304"/>
            <ac:spMk id="5" creationId="{BECFAFF9-5556-357D-DD5A-F4BD6F4DB64E}"/>
          </ac:spMkLst>
        </pc:spChg>
        <pc:spChg chg="mod">
          <ac:chgData name="Branum, Dwayne" userId="b9b12a36-2403-41f1-99fd-46ed74c24e51" providerId="ADAL" clId="{B17D8E97-F9A1-4144-82BC-D89D4CC791CF}" dt="2023-12-14T22:14:53.795" v="113" actId="14100"/>
          <ac:spMkLst>
            <pc:docMk/>
            <pc:sldMk cId="3253241109" sldId="304"/>
            <ac:spMk id="6" creationId="{492A4048-AFC7-888F-801E-13678E359BE1}"/>
          </ac:spMkLst>
        </pc:spChg>
        <pc:spChg chg="del">
          <ac:chgData name="Branum, Dwayne" userId="b9b12a36-2403-41f1-99fd-46ed74c24e51" providerId="ADAL" clId="{B17D8E97-F9A1-4144-82BC-D89D4CC791CF}" dt="2023-12-14T22:15:07.307" v="116" actId="478"/>
          <ac:spMkLst>
            <pc:docMk/>
            <pc:sldMk cId="3253241109" sldId="304"/>
            <ac:spMk id="9" creationId="{BDD904B4-332D-CB9F-D0F7-3E37D6809D90}"/>
          </ac:spMkLst>
        </pc:spChg>
        <pc:spChg chg="del">
          <ac:chgData name="Branum, Dwayne" userId="b9b12a36-2403-41f1-99fd-46ed74c24e51" providerId="ADAL" clId="{B17D8E97-F9A1-4144-82BC-D89D4CC791CF}" dt="2023-12-14T22:15:07.307" v="116" actId="478"/>
          <ac:spMkLst>
            <pc:docMk/>
            <pc:sldMk cId="3253241109" sldId="304"/>
            <ac:spMk id="10" creationId="{1D2F1250-A0DF-EAF0-1D17-0503EFDBA403}"/>
          </ac:spMkLst>
        </pc:spChg>
        <pc:spChg chg="add mod">
          <ac:chgData name="Branum, Dwayne" userId="b9b12a36-2403-41f1-99fd-46ed74c24e51" providerId="ADAL" clId="{B17D8E97-F9A1-4144-82BC-D89D4CC791CF}" dt="2023-12-14T22:15:34.173" v="120" actId="1076"/>
          <ac:spMkLst>
            <pc:docMk/>
            <pc:sldMk cId="3253241109" sldId="304"/>
            <ac:spMk id="11" creationId="{04E032FD-6B1E-37AF-D10C-447DFA94C8F7}"/>
          </ac:spMkLst>
        </pc:spChg>
        <pc:spChg chg="add mod">
          <ac:chgData name="Branum, Dwayne" userId="b9b12a36-2403-41f1-99fd-46ed74c24e51" providerId="ADAL" clId="{B17D8E97-F9A1-4144-82BC-D89D4CC791CF}" dt="2023-12-14T22:15:34.173" v="120" actId="1076"/>
          <ac:spMkLst>
            <pc:docMk/>
            <pc:sldMk cId="3253241109" sldId="304"/>
            <ac:spMk id="13" creationId="{1A030D0F-61B9-6B59-9DA6-2C1A17B7E47E}"/>
          </ac:spMkLst>
        </pc:spChg>
        <pc:spChg chg="add mod">
          <ac:chgData name="Branum, Dwayne" userId="b9b12a36-2403-41f1-99fd-46ed74c24e51" providerId="ADAL" clId="{B17D8E97-F9A1-4144-82BC-D89D4CC791CF}" dt="2023-12-14T22:21:54.894" v="174" actId="1076"/>
          <ac:spMkLst>
            <pc:docMk/>
            <pc:sldMk cId="3253241109" sldId="304"/>
            <ac:spMk id="14" creationId="{787F5CE4-96D7-4DC8-2EE7-48D9339FCC40}"/>
          </ac:spMkLst>
        </pc:spChg>
        <pc:picChg chg="add mod">
          <ac:chgData name="Branum, Dwayne" userId="b9b12a36-2403-41f1-99fd-46ed74c24e51" providerId="ADAL" clId="{B17D8E97-F9A1-4144-82BC-D89D4CC791CF}" dt="2023-12-14T22:15:34.173" v="120" actId="1076"/>
          <ac:picMkLst>
            <pc:docMk/>
            <pc:sldMk cId="3253241109" sldId="304"/>
            <ac:picMk id="4" creationId="{96B21B18-5360-7FD4-1C03-688B40CF949E}"/>
          </ac:picMkLst>
        </pc:picChg>
        <pc:picChg chg="del">
          <ac:chgData name="Branum, Dwayne" userId="b9b12a36-2403-41f1-99fd-46ed74c24e51" providerId="ADAL" clId="{B17D8E97-F9A1-4144-82BC-D89D4CC791CF}" dt="2023-12-14T22:15:07.307" v="116" actId="478"/>
          <ac:picMkLst>
            <pc:docMk/>
            <pc:sldMk cId="3253241109" sldId="304"/>
            <ac:picMk id="8" creationId="{9385E85E-41E6-45B7-C06B-B824FEC784AE}"/>
          </ac:picMkLst>
        </pc:picChg>
        <pc:picChg chg="add mod">
          <ac:chgData name="Branum, Dwayne" userId="b9b12a36-2403-41f1-99fd-46ed74c24e51" providerId="ADAL" clId="{B17D8E97-F9A1-4144-82BC-D89D4CC791CF}" dt="2023-12-14T22:15:34.173" v="120" actId="1076"/>
          <ac:picMkLst>
            <pc:docMk/>
            <pc:sldMk cId="3253241109" sldId="304"/>
            <ac:picMk id="12" creationId="{C17C7085-567C-B86B-11D6-A8F2672BC7D0}"/>
          </ac:picMkLst>
        </pc:picChg>
      </pc:sldChg>
      <pc:sldChg chg="addSp delSp modSp add mod">
        <pc:chgData name="Branum, Dwayne" userId="b9b12a36-2403-41f1-99fd-46ed74c24e51" providerId="ADAL" clId="{B17D8E97-F9A1-4144-82BC-D89D4CC791CF}" dt="2023-12-14T22:22:53.781" v="188" actId="1076"/>
        <pc:sldMkLst>
          <pc:docMk/>
          <pc:sldMk cId="1375244034" sldId="305"/>
        </pc:sldMkLst>
        <pc:spChg chg="mod">
          <ac:chgData name="Branum, Dwayne" userId="b9b12a36-2403-41f1-99fd-46ed74c24e51" providerId="ADAL" clId="{B17D8E97-F9A1-4144-82BC-D89D4CC791CF}" dt="2023-12-14T22:16:09.204" v="123"/>
          <ac:spMkLst>
            <pc:docMk/>
            <pc:sldMk cId="1375244034" sldId="305"/>
            <ac:spMk id="2" creationId="{4DAAA37C-D2CC-63B3-BA8A-8A25A9F02EED}"/>
          </ac:spMkLst>
        </pc:spChg>
        <pc:spChg chg="add del mod">
          <ac:chgData name="Branum, Dwayne" userId="b9b12a36-2403-41f1-99fd-46ed74c24e51" providerId="ADAL" clId="{B17D8E97-F9A1-4144-82BC-D89D4CC791CF}" dt="2023-12-14T22:16:16.754" v="125" actId="478"/>
          <ac:spMkLst>
            <pc:docMk/>
            <pc:sldMk cId="1375244034" sldId="305"/>
            <ac:spMk id="3" creationId="{1E024114-BF45-71D4-676A-3F2BB4DCA16F}"/>
          </ac:spMkLst>
        </pc:spChg>
        <pc:spChg chg="add mod">
          <ac:chgData name="Branum, Dwayne" userId="b9b12a36-2403-41f1-99fd-46ed74c24e51" providerId="ADAL" clId="{B17D8E97-F9A1-4144-82BC-D89D4CC791CF}" dt="2023-12-14T22:16:38.719" v="127" actId="1076"/>
          <ac:spMkLst>
            <pc:docMk/>
            <pc:sldMk cId="1375244034" sldId="305"/>
            <ac:spMk id="5" creationId="{46A5E69B-FEEC-B3DB-8547-FEB4A977D324}"/>
          </ac:spMkLst>
        </pc:spChg>
        <pc:spChg chg="del">
          <ac:chgData name="Branum, Dwayne" userId="b9b12a36-2403-41f1-99fd-46ed74c24e51" providerId="ADAL" clId="{B17D8E97-F9A1-4144-82BC-D89D4CC791CF}" dt="2023-12-14T22:16:15.044" v="124" actId="478"/>
          <ac:spMkLst>
            <pc:docMk/>
            <pc:sldMk cId="1375244034" sldId="305"/>
            <ac:spMk id="6" creationId="{492A4048-AFC7-888F-801E-13678E359BE1}"/>
          </ac:spMkLst>
        </pc:spChg>
        <pc:spChg chg="del">
          <ac:chgData name="Branum, Dwayne" userId="b9b12a36-2403-41f1-99fd-46ed74c24e51" providerId="ADAL" clId="{B17D8E97-F9A1-4144-82BC-D89D4CC791CF}" dt="2023-12-14T22:16:15.044" v="124" actId="478"/>
          <ac:spMkLst>
            <pc:docMk/>
            <pc:sldMk cId="1375244034" sldId="305"/>
            <ac:spMk id="9" creationId="{BDD904B4-332D-CB9F-D0F7-3E37D6809D90}"/>
          </ac:spMkLst>
        </pc:spChg>
        <pc:spChg chg="del">
          <ac:chgData name="Branum, Dwayne" userId="b9b12a36-2403-41f1-99fd-46ed74c24e51" providerId="ADAL" clId="{B17D8E97-F9A1-4144-82BC-D89D4CC791CF}" dt="2023-12-14T22:16:15.044" v="124" actId="478"/>
          <ac:spMkLst>
            <pc:docMk/>
            <pc:sldMk cId="1375244034" sldId="305"/>
            <ac:spMk id="10" creationId="{1D2F1250-A0DF-EAF0-1D17-0503EFDBA403}"/>
          </ac:spMkLst>
        </pc:spChg>
        <pc:spChg chg="add mod">
          <ac:chgData name="Branum, Dwayne" userId="b9b12a36-2403-41f1-99fd-46ed74c24e51" providerId="ADAL" clId="{B17D8E97-F9A1-4144-82BC-D89D4CC791CF}" dt="2023-12-14T22:22:53.781" v="188" actId="1076"/>
          <ac:spMkLst>
            <pc:docMk/>
            <pc:sldMk cId="1375244034" sldId="305"/>
            <ac:spMk id="11" creationId="{F200428E-AC3C-90F3-DCB7-7C5179D8577C}"/>
          </ac:spMkLst>
        </pc:spChg>
        <pc:spChg chg="add mod">
          <ac:chgData name="Branum, Dwayne" userId="b9b12a36-2403-41f1-99fd-46ed74c24e51" providerId="ADAL" clId="{B17D8E97-F9A1-4144-82BC-D89D4CC791CF}" dt="2023-12-14T22:16:38.719" v="127" actId="1076"/>
          <ac:spMkLst>
            <pc:docMk/>
            <pc:sldMk cId="1375244034" sldId="305"/>
            <ac:spMk id="12" creationId="{79FA4ACA-C97C-7D0B-B9E7-325F879EF9F6}"/>
          </ac:spMkLst>
        </pc:spChg>
        <pc:picChg chg="add mod">
          <ac:chgData name="Branum, Dwayne" userId="b9b12a36-2403-41f1-99fd-46ed74c24e51" providerId="ADAL" clId="{B17D8E97-F9A1-4144-82BC-D89D4CC791CF}" dt="2023-12-14T22:16:38.719" v="127" actId="1076"/>
          <ac:picMkLst>
            <pc:docMk/>
            <pc:sldMk cId="1375244034" sldId="305"/>
            <ac:picMk id="4" creationId="{07FD9A9A-196F-A36C-BFE2-88D84F7F1BB6}"/>
          </ac:picMkLst>
        </pc:picChg>
        <pc:picChg chg="del">
          <ac:chgData name="Branum, Dwayne" userId="b9b12a36-2403-41f1-99fd-46ed74c24e51" providerId="ADAL" clId="{B17D8E97-F9A1-4144-82BC-D89D4CC791CF}" dt="2023-12-14T22:16:15.044" v="124" actId="478"/>
          <ac:picMkLst>
            <pc:docMk/>
            <pc:sldMk cId="1375244034" sldId="305"/>
            <ac:picMk id="8" creationId="{9385E85E-41E6-45B7-C06B-B824FEC784AE}"/>
          </ac:picMkLst>
        </pc:picChg>
      </pc:sldChg>
      <pc:sldChg chg="addSp delSp modSp add del mod">
        <pc:chgData name="Branum, Dwayne" userId="b9b12a36-2403-41f1-99fd-46ed74c24e51" providerId="ADAL" clId="{B17D8E97-F9A1-4144-82BC-D89D4CC791CF}" dt="2023-12-14T22:23:35.998" v="189" actId="2696"/>
        <pc:sldMkLst>
          <pc:docMk/>
          <pc:sldMk cId="3684035131" sldId="306"/>
        </pc:sldMkLst>
        <pc:spChg chg="mod">
          <ac:chgData name="Branum, Dwayne" userId="b9b12a36-2403-41f1-99fd-46ed74c24e51" providerId="ADAL" clId="{B17D8E97-F9A1-4144-82BC-D89D4CC791CF}" dt="2023-12-14T22:16:56.253" v="128"/>
          <ac:spMkLst>
            <pc:docMk/>
            <pc:sldMk cId="3684035131" sldId="306"/>
            <ac:spMk id="2" creationId="{4DAAA37C-D2CC-63B3-BA8A-8A25A9F02EED}"/>
          </ac:spMkLst>
        </pc:spChg>
        <pc:spChg chg="add del mod">
          <ac:chgData name="Branum, Dwayne" userId="b9b12a36-2403-41f1-99fd-46ed74c24e51" providerId="ADAL" clId="{B17D8E97-F9A1-4144-82BC-D89D4CC791CF}" dt="2023-12-14T22:17:05.652" v="130" actId="478"/>
          <ac:spMkLst>
            <pc:docMk/>
            <pc:sldMk cId="3684035131" sldId="306"/>
            <ac:spMk id="3" creationId="{2C920BBD-D644-3E63-C452-F0F9996DC7C6}"/>
          </ac:spMkLst>
        </pc:spChg>
        <pc:spChg chg="add mod">
          <ac:chgData name="Branum, Dwayne" userId="b9b12a36-2403-41f1-99fd-46ed74c24e51" providerId="ADAL" clId="{B17D8E97-F9A1-4144-82BC-D89D4CC791CF}" dt="2023-12-14T22:19:08.783" v="132" actId="1076"/>
          <ac:spMkLst>
            <pc:docMk/>
            <pc:sldMk cId="3684035131" sldId="306"/>
            <ac:spMk id="5" creationId="{F68069DA-8AEE-F756-6F0D-5B9D6BC43181}"/>
          </ac:spMkLst>
        </pc:spChg>
        <pc:spChg chg="del">
          <ac:chgData name="Branum, Dwayne" userId="b9b12a36-2403-41f1-99fd-46ed74c24e51" providerId="ADAL" clId="{B17D8E97-F9A1-4144-82BC-D89D4CC791CF}" dt="2023-12-14T22:17:02.248" v="129" actId="478"/>
          <ac:spMkLst>
            <pc:docMk/>
            <pc:sldMk cId="3684035131" sldId="306"/>
            <ac:spMk id="6" creationId="{492A4048-AFC7-888F-801E-13678E359BE1}"/>
          </ac:spMkLst>
        </pc:spChg>
        <pc:spChg chg="del">
          <ac:chgData name="Branum, Dwayne" userId="b9b12a36-2403-41f1-99fd-46ed74c24e51" providerId="ADAL" clId="{B17D8E97-F9A1-4144-82BC-D89D4CC791CF}" dt="2023-12-14T22:17:02.248" v="129" actId="478"/>
          <ac:spMkLst>
            <pc:docMk/>
            <pc:sldMk cId="3684035131" sldId="306"/>
            <ac:spMk id="9" creationId="{BDD904B4-332D-CB9F-D0F7-3E37D6809D90}"/>
          </ac:spMkLst>
        </pc:spChg>
        <pc:spChg chg="del">
          <ac:chgData name="Branum, Dwayne" userId="b9b12a36-2403-41f1-99fd-46ed74c24e51" providerId="ADAL" clId="{B17D8E97-F9A1-4144-82BC-D89D4CC791CF}" dt="2023-12-14T22:17:02.248" v="129" actId="478"/>
          <ac:spMkLst>
            <pc:docMk/>
            <pc:sldMk cId="3684035131" sldId="306"/>
            <ac:spMk id="10" creationId="{1D2F1250-A0DF-EAF0-1D17-0503EFDBA403}"/>
          </ac:spMkLst>
        </pc:spChg>
        <pc:spChg chg="add mod">
          <ac:chgData name="Branum, Dwayne" userId="b9b12a36-2403-41f1-99fd-46ed74c24e51" providerId="ADAL" clId="{B17D8E97-F9A1-4144-82BC-D89D4CC791CF}" dt="2023-12-14T22:19:08.783" v="132" actId="1076"/>
          <ac:spMkLst>
            <pc:docMk/>
            <pc:sldMk cId="3684035131" sldId="306"/>
            <ac:spMk id="11" creationId="{AFB029E6-740F-D2DB-F7C8-472371B83DAF}"/>
          </ac:spMkLst>
        </pc:spChg>
        <pc:spChg chg="add mod">
          <ac:chgData name="Branum, Dwayne" userId="b9b12a36-2403-41f1-99fd-46ed74c24e51" providerId="ADAL" clId="{B17D8E97-F9A1-4144-82BC-D89D4CC791CF}" dt="2023-12-14T22:19:08.783" v="132" actId="1076"/>
          <ac:spMkLst>
            <pc:docMk/>
            <pc:sldMk cId="3684035131" sldId="306"/>
            <ac:spMk id="12" creationId="{9B65CC34-E612-615C-D8DA-320BA5E8435F}"/>
          </ac:spMkLst>
        </pc:spChg>
        <pc:picChg chg="add mod">
          <ac:chgData name="Branum, Dwayne" userId="b9b12a36-2403-41f1-99fd-46ed74c24e51" providerId="ADAL" clId="{B17D8E97-F9A1-4144-82BC-D89D4CC791CF}" dt="2023-12-14T22:19:08.783" v="132" actId="1076"/>
          <ac:picMkLst>
            <pc:docMk/>
            <pc:sldMk cId="3684035131" sldId="306"/>
            <ac:picMk id="4" creationId="{766F3A46-B7F6-3578-B698-E0E363091B26}"/>
          </ac:picMkLst>
        </pc:picChg>
        <pc:picChg chg="del">
          <ac:chgData name="Branum, Dwayne" userId="b9b12a36-2403-41f1-99fd-46ed74c24e51" providerId="ADAL" clId="{B17D8E97-F9A1-4144-82BC-D89D4CC791CF}" dt="2023-12-14T22:17:02.248" v="129" actId="478"/>
          <ac:picMkLst>
            <pc:docMk/>
            <pc:sldMk cId="3684035131" sldId="306"/>
            <ac:picMk id="8" creationId="{9385E85E-41E6-45B7-C06B-B824FEC784AE}"/>
          </ac:picMkLst>
        </pc:picChg>
      </pc:sldChg>
    </pc:docChg>
  </pc:docChgLst>
  <pc:docChgLst>
    <pc:chgData name="Branum, Dwayne" userId="b9b12a36-2403-41f1-99fd-46ed74c24e51" providerId="ADAL" clId="{E62E34CB-777F-4F1C-9381-19D52A371FEA}"/>
    <pc:docChg chg="custSel modSld">
      <pc:chgData name="Branum, Dwayne" userId="b9b12a36-2403-41f1-99fd-46ed74c24e51" providerId="ADAL" clId="{E62E34CB-777F-4F1C-9381-19D52A371FEA}" dt="2023-12-06T04:36:26.726" v="10" actId="1038"/>
      <pc:docMkLst>
        <pc:docMk/>
      </pc:docMkLst>
      <pc:sldChg chg="addSp delSp modSp mod">
        <pc:chgData name="Branum, Dwayne" userId="b9b12a36-2403-41f1-99fd-46ed74c24e51" providerId="ADAL" clId="{E62E34CB-777F-4F1C-9381-19D52A371FEA}" dt="2023-12-06T04:36:26.726" v="10" actId="1038"/>
        <pc:sldMkLst>
          <pc:docMk/>
          <pc:sldMk cId="2905921622" sldId="289"/>
        </pc:sldMkLst>
        <pc:spChg chg="del">
          <ac:chgData name="Branum, Dwayne" userId="b9b12a36-2403-41f1-99fd-46ed74c24e51" providerId="ADAL" clId="{E62E34CB-777F-4F1C-9381-19D52A371FEA}" dt="2023-12-06T04:35:16.232" v="0" actId="478"/>
          <ac:spMkLst>
            <pc:docMk/>
            <pc:sldMk cId="2905921622" sldId="289"/>
            <ac:spMk id="2" creationId="{40C9DFF9-AB67-AF29-2E3F-57E4CB4954E8}"/>
          </ac:spMkLst>
        </pc:spChg>
        <pc:picChg chg="add mod">
          <ac:chgData name="Branum, Dwayne" userId="b9b12a36-2403-41f1-99fd-46ed74c24e51" providerId="ADAL" clId="{E62E34CB-777F-4F1C-9381-19D52A371FEA}" dt="2023-12-06T04:36:26.726" v="10" actId="1038"/>
          <ac:picMkLst>
            <pc:docMk/>
            <pc:sldMk cId="2905921622" sldId="289"/>
            <ac:picMk id="5" creationId="{2677C79B-BE03-0D06-E0DD-DBC1176ED7F6}"/>
          </ac:picMkLst>
        </pc:picChg>
      </pc:sldChg>
    </pc:docChg>
  </pc:docChgLst>
  <pc:docChgLst>
    <pc:chgData name="Branum, Dwayne" userId="b9b12a36-2403-41f1-99fd-46ed74c24e51" providerId="ADAL" clId="{99974866-A75F-4000-BBA2-1D6DA9468C2C}"/>
    <pc:docChg chg="undo redo custSel modSld">
      <pc:chgData name="Branum, Dwayne" userId="b9b12a36-2403-41f1-99fd-46ed74c24e51" providerId="ADAL" clId="{99974866-A75F-4000-BBA2-1D6DA9468C2C}" dt="2024-02-23T20:12:32.835" v="988" actId="6549"/>
      <pc:docMkLst>
        <pc:docMk/>
      </pc:docMkLst>
      <pc:sldChg chg="modSp mod">
        <pc:chgData name="Branum, Dwayne" userId="b9b12a36-2403-41f1-99fd-46ed74c24e51" providerId="ADAL" clId="{99974866-A75F-4000-BBA2-1D6DA9468C2C}" dt="2024-02-22T21:01:47.428" v="926" actId="20577"/>
        <pc:sldMkLst>
          <pc:docMk/>
          <pc:sldMk cId="1118176485" sldId="260"/>
        </pc:sldMkLst>
        <pc:spChg chg="mod">
          <ac:chgData name="Branum, Dwayne" userId="b9b12a36-2403-41f1-99fd-46ed74c24e51" providerId="ADAL" clId="{99974866-A75F-4000-BBA2-1D6DA9468C2C}" dt="2024-02-22T21:01:47.428" v="926" actId="20577"/>
          <ac:spMkLst>
            <pc:docMk/>
            <pc:sldMk cId="1118176485" sldId="260"/>
            <ac:spMk id="6" creationId="{492A4048-AFC7-888F-801E-13678E359BE1}"/>
          </ac:spMkLst>
        </pc:spChg>
      </pc:sldChg>
      <pc:sldChg chg="addSp modSp mod">
        <pc:chgData name="Branum, Dwayne" userId="b9b12a36-2403-41f1-99fd-46ed74c24e51" providerId="ADAL" clId="{99974866-A75F-4000-BBA2-1D6DA9468C2C}" dt="2024-02-12T20:42:52.129" v="924" actId="20577"/>
        <pc:sldMkLst>
          <pc:docMk/>
          <pc:sldMk cId="80348134" sldId="303"/>
        </pc:sldMkLst>
        <pc:spChg chg="mod">
          <ac:chgData name="Branum, Dwayne" userId="b9b12a36-2403-41f1-99fd-46ed74c24e51" providerId="ADAL" clId="{99974866-A75F-4000-BBA2-1D6DA9468C2C}" dt="2024-02-12T20:42:52.129" v="924" actId="20577"/>
          <ac:spMkLst>
            <pc:docMk/>
            <pc:sldMk cId="80348134" sldId="303"/>
            <ac:spMk id="4" creationId="{A86D38DA-2E28-B339-166D-2FBCA3976B24}"/>
          </ac:spMkLst>
        </pc:spChg>
        <pc:picChg chg="add mod">
          <ac:chgData name="Branum, Dwayne" userId="b9b12a36-2403-41f1-99fd-46ed74c24e51" providerId="ADAL" clId="{99974866-A75F-4000-BBA2-1D6DA9468C2C}" dt="2024-02-12T20:42:49.493" v="923" actId="1076"/>
          <ac:picMkLst>
            <pc:docMk/>
            <pc:sldMk cId="80348134" sldId="303"/>
            <ac:picMk id="3" creationId="{2448466B-4327-C39E-3831-DDCD5820CD8D}"/>
          </ac:picMkLst>
        </pc:picChg>
      </pc:sldChg>
      <pc:sldChg chg="addSp delSp modSp mod">
        <pc:chgData name="Branum, Dwayne" userId="b9b12a36-2403-41f1-99fd-46ed74c24e51" providerId="ADAL" clId="{99974866-A75F-4000-BBA2-1D6DA9468C2C}" dt="2024-02-23T20:11:43.167" v="987" actId="20577"/>
        <pc:sldMkLst>
          <pc:docMk/>
          <pc:sldMk cId="3253241109" sldId="304"/>
        </pc:sldMkLst>
        <pc:spChg chg="mod">
          <ac:chgData name="Branum, Dwayne" userId="b9b12a36-2403-41f1-99fd-46ed74c24e51" providerId="ADAL" clId="{99974866-A75F-4000-BBA2-1D6DA9468C2C}" dt="2024-02-23T20:11:43.167" v="987" actId="20577"/>
          <ac:spMkLst>
            <pc:docMk/>
            <pc:sldMk cId="3253241109" sldId="304"/>
            <ac:spMk id="6" creationId="{492A4048-AFC7-888F-801E-13678E359BE1}"/>
          </ac:spMkLst>
        </pc:spChg>
        <pc:spChg chg="mod ord">
          <ac:chgData name="Branum, Dwayne" userId="b9b12a36-2403-41f1-99fd-46ed74c24e51" providerId="ADAL" clId="{99974866-A75F-4000-BBA2-1D6DA9468C2C}" dt="2024-02-12T16:59:13.110" v="33" actId="14100"/>
          <ac:spMkLst>
            <pc:docMk/>
            <pc:sldMk cId="3253241109" sldId="304"/>
            <ac:spMk id="13" creationId="{1A030D0F-61B9-6B59-9DA6-2C1A17B7E47E}"/>
          </ac:spMkLst>
        </pc:spChg>
        <pc:spChg chg="mod">
          <ac:chgData name="Branum, Dwayne" userId="b9b12a36-2403-41f1-99fd-46ed74c24e51" providerId="ADAL" clId="{99974866-A75F-4000-BBA2-1D6DA9468C2C}" dt="2024-02-12T16:59:17.793" v="34" actId="1076"/>
          <ac:spMkLst>
            <pc:docMk/>
            <pc:sldMk cId="3253241109" sldId="304"/>
            <ac:spMk id="14" creationId="{787F5CE4-96D7-4DC8-2EE7-48D9339FCC40}"/>
          </ac:spMkLst>
        </pc:spChg>
        <pc:picChg chg="mod modCrop">
          <ac:chgData name="Branum, Dwayne" userId="b9b12a36-2403-41f1-99fd-46ed74c24e51" providerId="ADAL" clId="{99974866-A75F-4000-BBA2-1D6DA9468C2C}" dt="2024-02-12T17:40:01.057" v="57" actId="732"/>
          <ac:picMkLst>
            <pc:docMk/>
            <pc:sldMk cId="3253241109" sldId="304"/>
            <ac:picMk id="4" creationId="{96B21B18-5360-7FD4-1C03-688B40CF949E}"/>
          </ac:picMkLst>
        </pc:picChg>
        <pc:picChg chg="add mod ord">
          <ac:chgData name="Branum, Dwayne" userId="b9b12a36-2403-41f1-99fd-46ed74c24e51" providerId="ADAL" clId="{99974866-A75F-4000-BBA2-1D6DA9468C2C}" dt="2024-02-12T16:58:51.170" v="29" actId="14100"/>
          <ac:picMkLst>
            <pc:docMk/>
            <pc:sldMk cId="3253241109" sldId="304"/>
            <ac:picMk id="8" creationId="{40F4988A-B464-C06B-5129-8F71F5A241B2}"/>
          </ac:picMkLst>
        </pc:picChg>
        <pc:picChg chg="add del">
          <ac:chgData name="Branum, Dwayne" userId="b9b12a36-2403-41f1-99fd-46ed74c24e51" providerId="ADAL" clId="{99974866-A75F-4000-BBA2-1D6DA9468C2C}" dt="2024-02-12T17:57:35.678" v="59" actId="22"/>
          <ac:picMkLst>
            <pc:docMk/>
            <pc:sldMk cId="3253241109" sldId="304"/>
            <ac:picMk id="9" creationId="{EFDDBECC-823F-62BE-48D1-CD5261C20623}"/>
          </ac:picMkLst>
        </pc:picChg>
        <pc:picChg chg="add del">
          <ac:chgData name="Branum, Dwayne" userId="b9b12a36-2403-41f1-99fd-46ed74c24e51" providerId="ADAL" clId="{99974866-A75F-4000-BBA2-1D6DA9468C2C}" dt="2024-02-12T16:58:56.999" v="30" actId="478"/>
          <ac:picMkLst>
            <pc:docMk/>
            <pc:sldMk cId="3253241109" sldId="304"/>
            <ac:picMk id="12" creationId="{C17C7085-567C-B86B-11D6-A8F2672BC7D0}"/>
          </ac:picMkLst>
        </pc:picChg>
      </pc:sldChg>
      <pc:sldChg chg="addSp delSp modSp mod">
        <pc:chgData name="Branum, Dwayne" userId="b9b12a36-2403-41f1-99fd-46ed74c24e51" providerId="ADAL" clId="{99974866-A75F-4000-BBA2-1D6DA9468C2C}" dt="2024-02-22T21:02:58.534" v="931" actId="14100"/>
        <pc:sldMkLst>
          <pc:docMk/>
          <pc:sldMk cId="1375244034" sldId="305"/>
        </pc:sldMkLst>
        <pc:spChg chg="add mod">
          <ac:chgData name="Branum, Dwayne" userId="b9b12a36-2403-41f1-99fd-46ed74c24e51" providerId="ADAL" clId="{99974866-A75F-4000-BBA2-1D6DA9468C2C}" dt="2024-02-12T20:29:36.224" v="911" actId="114"/>
          <ac:spMkLst>
            <pc:docMk/>
            <pc:sldMk cId="1375244034" sldId="305"/>
            <ac:spMk id="3" creationId="{4C17F20B-D39D-766A-EAEF-B99E1D8A74DD}"/>
          </ac:spMkLst>
        </pc:spChg>
        <pc:spChg chg="add mod">
          <ac:chgData name="Branum, Dwayne" userId="b9b12a36-2403-41f1-99fd-46ed74c24e51" providerId="ADAL" clId="{99974866-A75F-4000-BBA2-1D6DA9468C2C}" dt="2024-02-22T21:02:58.534" v="931" actId="14100"/>
          <ac:spMkLst>
            <pc:docMk/>
            <pc:sldMk cId="1375244034" sldId="305"/>
            <ac:spMk id="10" creationId="{ED8FF6D6-34AF-89AE-994E-CE582A93B37F}"/>
          </ac:spMkLst>
        </pc:spChg>
        <pc:spChg chg="mod">
          <ac:chgData name="Branum, Dwayne" userId="b9b12a36-2403-41f1-99fd-46ed74c24e51" providerId="ADAL" clId="{99974866-A75F-4000-BBA2-1D6DA9468C2C}" dt="2024-02-12T20:28:20.600" v="887" actId="120"/>
          <ac:spMkLst>
            <pc:docMk/>
            <pc:sldMk cId="1375244034" sldId="305"/>
            <ac:spMk id="11" creationId="{F200428E-AC3C-90F3-DCB7-7C5179D8577C}"/>
          </ac:spMkLst>
        </pc:spChg>
        <pc:grpChg chg="add mod">
          <ac:chgData name="Branum, Dwayne" userId="b9b12a36-2403-41f1-99fd-46ed74c24e51" providerId="ADAL" clId="{99974866-A75F-4000-BBA2-1D6DA9468C2C}" dt="2024-02-12T17:03:49.002" v="42" actId="164"/>
          <ac:grpSpMkLst>
            <pc:docMk/>
            <pc:sldMk cId="1375244034" sldId="305"/>
            <ac:grpSpMk id="8" creationId="{DB1267C5-BD79-4567-2651-11463227EA99}"/>
          </ac:grpSpMkLst>
        </pc:grpChg>
        <pc:picChg chg="mod modCrop">
          <ac:chgData name="Branum, Dwayne" userId="b9b12a36-2403-41f1-99fd-46ed74c24e51" providerId="ADAL" clId="{99974866-A75F-4000-BBA2-1D6DA9468C2C}" dt="2024-02-12T17:06:31.137" v="56" actId="732"/>
          <ac:picMkLst>
            <pc:docMk/>
            <pc:sldMk cId="1375244034" sldId="305"/>
            <ac:picMk id="4" creationId="{07FD9A9A-196F-A36C-BFE2-88D84F7F1BB6}"/>
          </ac:picMkLst>
        </pc:picChg>
        <pc:picChg chg="add mod">
          <ac:chgData name="Branum, Dwayne" userId="b9b12a36-2403-41f1-99fd-46ed74c24e51" providerId="ADAL" clId="{99974866-A75F-4000-BBA2-1D6DA9468C2C}" dt="2024-02-12T17:03:49.002" v="42" actId="164"/>
          <ac:picMkLst>
            <pc:docMk/>
            <pc:sldMk cId="1375244034" sldId="305"/>
            <ac:picMk id="6" creationId="{768248E8-D2E7-05B6-83E6-8215991A6E39}"/>
          </ac:picMkLst>
        </pc:picChg>
        <pc:picChg chg="add mod modCrop">
          <ac:chgData name="Branum, Dwayne" userId="b9b12a36-2403-41f1-99fd-46ed74c24e51" providerId="ADAL" clId="{99974866-A75F-4000-BBA2-1D6DA9468C2C}" dt="2024-02-22T21:02:45.248" v="928" actId="1076"/>
          <ac:picMkLst>
            <pc:docMk/>
            <pc:sldMk cId="1375244034" sldId="305"/>
            <ac:picMk id="9" creationId="{5573DB18-81F3-611C-BC51-EDA275AB7B51}"/>
          </ac:picMkLst>
        </pc:picChg>
        <pc:picChg chg="add del mod">
          <ac:chgData name="Branum, Dwayne" userId="b9b12a36-2403-41f1-99fd-46ed74c24e51" providerId="ADAL" clId="{99974866-A75F-4000-BBA2-1D6DA9468C2C}" dt="2024-02-12T17:05:20.170" v="46" actId="478"/>
          <ac:picMkLst>
            <pc:docMk/>
            <pc:sldMk cId="1375244034" sldId="305"/>
            <ac:picMk id="10" creationId="{D3A6CAE7-8C2C-610A-B2B8-46354C6EB8CB}"/>
          </ac:picMkLst>
        </pc:picChg>
        <pc:picChg chg="add mod">
          <ac:chgData name="Branum, Dwayne" userId="b9b12a36-2403-41f1-99fd-46ed74c24e51" providerId="ADAL" clId="{99974866-A75F-4000-BBA2-1D6DA9468C2C}" dt="2024-02-12T17:06:15.126" v="55" actId="1076"/>
          <ac:picMkLst>
            <pc:docMk/>
            <pc:sldMk cId="1375244034" sldId="305"/>
            <ac:picMk id="14" creationId="{2A1D5094-65BF-997B-D08C-9C9CEFD6D50B}"/>
          </ac:picMkLst>
        </pc:picChg>
      </pc:sldChg>
      <pc:sldChg chg="addSp delSp modSp mod">
        <pc:chgData name="Branum, Dwayne" userId="b9b12a36-2403-41f1-99fd-46ed74c24e51" providerId="ADAL" clId="{99974866-A75F-4000-BBA2-1D6DA9468C2C}" dt="2024-02-22T21:02:29.484" v="927" actId="14100"/>
        <pc:sldMkLst>
          <pc:docMk/>
          <pc:sldMk cId="4109191350" sldId="306"/>
        </pc:sldMkLst>
        <pc:spChg chg="mod">
          <ac:chgData name="Branum, Dwayne" userId="b9b12a36-2403-41f1-99fd-46ed74c24e51" providerId="ADAL" clId="{99974866-A75F-4000-BBA2-1D6DA9468C2C}" dt="2024-02-12T17:58:52.525" v="115" actId="20577"/>
          <ac:spMkLst>
            <pc:docMk/>
            <pc:sldMk cId="4109191350" sldId="306"/>
            <ac:spMk id="2" creationId="{4DAAA37C-D2CC-63B3-BA8A-8A25A9F02EED}"/>
          </ac:spMkLst>
        </pc:spChg>
        <pc:spChg chg="del">
          <ac:chgData name="Branum, Dwayne" userId="b9b12a36-2403-41f1-99fd-46ed74c24e51" providerId="ADAL" clId="{99974866-A75F-4000-BBA2-1D6DA9468C2C}" dt="2024-02-12T18:00:29.997" v="181" actId="478"/>
          <ac:spMkLst>
            <pc:docMk/>
            <pc:sldMk cId="4109191350" sldId="306"/>
            <ac:spMk id="5" creationId="{BECFAFF9-5556-357D-DD5A-F4BD6F4DB64E}"/>
          </ac:spMkLst>
        </pc:spChg>
        <pc:spChg chg="mod">
          <ac:chgData name="Branum, Dwayne" userId="b9b12a36-2403-41f1-99fd-46ed74c24e51" providerId="ADAL" clId="{99974866-A75F-4000-BBA2-1D6DA9468C2C}" dt="2024-02-12T20:29:41.145" v="912" actId="114"/>
          <ac:spMkLst>
            <pc:docMk/>
            <pc:sldMk cId="4109191350" sldId="306"/>
            <ac:spMk id="6" creationId="{492A4048-AFC7-888F-801E-13678E359BE1}"/>
          </ac:spMkLst>
        </pc:spChg>
        <pc:spChg chg="del">
          <ac:chgData name="Branum, Dwayne" userId="b9b12a36-2403-41f1-99fd-46ed74c24e51" providerId="ADAL" clId="{99974866-A75F-4000-BBA2-1D6DA9468C2C}" dt="2024-02-12T18:00:29.997" v="181" actId="478"/>
          <ac:spMkLst>
            <pc:docMk/>
            <pc:sldMk cId="4109191350" sldId="306"/>
            <ac:spMk id="11" creationId="{04E032FD-6B1E-37AF-D10C-447DFA94C8F7}"/>
          </ac:spMkLst>
        </pc:spChg>
        <pc:spChg chg="del">
          <ac:chgData name="Branum, Dwayne" userId="b9b12a36-2403-41f1-99fd-46ed74c24e51" providerId="ADAL" clId="{99974866-A75F-4000-BBA2-1D6DA9468C2C}" dt="2024-02-12T18:00:31.177" v="182" actId="478"/>
          <ac:spMkLst>
            <pc:docMk/>
            <pc:sldMk cId="4109191350" sldId="306"/>
            <ac:spMk id="13" creationId="{1A030D0F-61B9-6B59-9DA6-2C1A17B7E47E}"/>
          </ac:spMkLst>
        </pc:spChg>
        <pc:spChg chg="del">
          <ac:chgData name="Branum, Dwayne" userId="b9b12a36-2403-41f1-99fd-46ed74c24e51" providerId="ADAL" clId="{99974866-A75F-4000-BBA2-1D6DA9468C2C}" dt="2024-02-12T18:00:31.177" v="182" actId="478"/>
          <ac:spMkLst>
            <pc:docMk/>
            <pc:sldMk cId="4109191350" sldId="306"/>
            <ac:spMk id="14" creationId="{787F5CE4-96D7-4DC8-2EE7-48D9339FCC40}"/>
          </ac:spMkLst>
        </pc:spChg>
        <pc:picChg chg="del">
          <ac:chgData name="Branum, Dwayne" userId="b9b12a36-2403-41f1-99fd-46ed74c24e51" providerId="ADAL" clId="{99974866-A75F-4000-BBA2-1D6DA9468C2C}" dt="2024-02-12T17:58:33.642" v="67" actId="478"/>
          <ac:picMkLst>
            <pc:docMk/>
            <pc:sldMk cId="4109191350" sldId="306"/>
            <ac:picMk id="4" creationId="{96B21B18-5360-7FD4-1C03-688B40CF949E}"/>
          </ac:picMkLst>
        </pc:picChg>
        <pc:picChg chg="del">
          <ac:chgData name="Branum, Dwayne" userId="b9b12a36-2403-41f1-99fd-46ed74c24e51" providerId="ADAL" clId="{99974866-A75F-4000-BBA2-1D6DA9468C2C}" dt="2024-02-12T17:58:32.845" v="66" actId="478"/>
          <ac:picMkLst>
            <pc:docMk/>
            <pc:sldMk cId="4109191350" sldId="306"/>
            <ac:picMk id="8" creationId="{40F4988A-B464-C06B-5129-8F71F5A241B2}"/>
          </ac:picMkLst>
        </pc:picChg>
        <pc:picChg chg="add del mod">
          <ac:chgData name="Branum, Dwayne" userId="b9b12a36-2403-41f1-99fd-46ed74c24e51" providerId="ADAL" clId="{99974866-A75F-4000-BBA2-1D6DA9468C2C}" dt="2024-02-12T17:58:14.822" v="62" actId="478"/>
          <ac:picMkLst>
            <pc:docMk/>
            <pc:sldMk cId="4109191350" sldId="306"/>
            <ac:picMk id="9" creationId="{7799F951-3DEA-753C-9AEB-A8F8FB6249A4}"/>
          </ac:picMkLst>
        </pc:picChg>
        <pc:picChg chg="add mod">
          <ac:chgData name="Branum, Dwayne" userId="b9b12a36-2403-41f1-99fd-46ed74c24e51" providerId="ADAL" clId="{99974866-A75F-4000-BBA2-1D6DA9468C2C}" dt="2024-02-22T21:02:29.484" v="927" actId="14100"/>
          <ac:picMkLst>
            <pc:docMk/>
            <pc:sldMk cId="4109191350" sldId="306"/>
            <ac:picMk id="12" creationId="{55668EEC-4348-C8A4-D86A-90B4B45E7975}"/>
          </ac:picMkLst>
        </pc:picChg>
        <pc:picChg chg="add mod">
          <ac:chgData name="Branum, Dwayne" userId="b9b12a36-2403-41f1-99fd-46ed74c24e51" providerId="ADAL" clId="{99974866-A75F-4000-BBA2-1D6DA9468C2C}" dt="2024-02-12T18:02:03.750" v="277" actId="1076"/>
          <ac:picMkLst>
            <pc:docMk/>
            <pc:sldMk cId="4109191350" sldId="306"/>
            <ac:picMk id="16" creationId="{D7B789D3-068C-886C-92EE-A08E30737834}"/>
          </ac:picMkLst>
        </pc:picChg>
      </pc:sldChg>
      <pc:sldChg chg="addSp delSp modSp mod">
        <pc:chgData name="Branum, Dwayne" userId="b9b12a36-2403-41f1-99fd-46ed74c24e51" providerId="ADAL" clId="{99974866-A75F-4000-BBA2-1D6DA9468C2C}" dt="2024-02-22T21:03:36.535" v="936" actId="20577"/>
        <pc:sldMkLst>
          <pc:docMk/>
          <pc:sldMk cId="3588798690" sldId="307"/>
        </pc:sldMkLst>
        <pc:spChg chg="mod">
          <ac:chgData name="Branum, Dwayne" userId="b9b12a36-2403-41f1-99fd-46ed74c24e51" providerId="ADAL" clId="{99974866-A75F-4000-BBA2-1D6DA9468C2C}" dt="2024-02-22T21:03:36.535" v="936" actId="20577"/>
          <ac:spMkLst>
            <pc:docMk/>
            <pc:sldMk cId="3588798690" sldId="307"/>
            <ac:spMk id="2" creationId="{4DAAA37C-D2CC-63B3-BA8A-8A25A9F02EED}"/>
          </ac:spMkLst>
        </pc:spChg>
        <pc:spChg chg="mod ord">
          <ac:chgData name="Branum, Dwayne" userId="b9b12a36-2403-41f1-99fd-46ed74c24e51" providerId="ADAL" clId="{99974866-A75F-4000-BBA2-1D6DA9468C2C}" dt="2024-02-12T20:29:27.874" v="910" actId="114"/>
          <ac:spMkLst>
            <pc:docMk/>
            <pc:sldMk cId="3588798690" sldId="307"/>
            <ac:spMk id="3" creationId="{4C17F20B-D39D-766A-EAEF-B99E1D8A74DD}"/>
          </ac:spMkLst>
        </pc:spChg>
        <pc:spChg chg="del">
          <ac:chgData name="Branum, Dwayne" userId="b9b12a36-2403-41f1-99fd-46ed74c24e51" providerId="ADAL" clId="{99974866-A75F-4000-BBA2-1D6DA9468C2C}" dt="2024-02-12T18:04:32.697" v="326" actId="478"/>
          <ac:spMkLst>
            <pc:docMk/>
            <pc:sldMk cId="3588798690" sldId="307"/>
            <ac:spMk id="5" creationId="{46A5E69B-FEEC-B3DB-8547-FEB4A977D324}"/>
          </ac:spMkLst>
        </pc:spChg>
        <pc:spChg chg="add mod">
          <ac:chgData name="Branum, Dwayne" userId="b9b12a36-2403-41f1-99fd-46ed74c24e51" providerId="ADAL" clId="{99974866-A75F-4000-BBA2-1D6DA9468C2C}" dt="2024-02-12T20:28:48.327" v="889" actId="1076"/>
          <ac:spMkLst>
            <pc:docMk/>
            <pc:sldMk cId="3588798690" sldId="307"/>
            <ac:spMk id="10" creationId="{50EB400D-073A-2E25-A877-067784E13E1A}"/>
          </ac:spMkLst>
        </pc:spChg>
        <pc:spChg chg="del">
          <ac:chgData name="Branum, Dwayne" userId="b9b12a36-2403-41f1-99fd-46ed74c24e51" providerId="ADAL" clId="{99974866-A75F-4000-BBA2-1D6DA9468C2C}" dt="2024-02-12T18:04:38.903" v="329" actId="478"/>
          <ac:spMkLst>
            <pc:docMk/>
            <pc:sldMk cId="3588798690" sldId="307"/>
            <ac:spMk id="11" creationId="{F200428E-AC3C-90F3-DCB7-7C5179D8577C}"/>
          </ac:spMkLst>
        </pc:spChg>
        <pc:spChg chg="del">
          <ac:chgData name="Branum, Dwayne" userId="b9b12a36-2403-41f1-99fd-46ed74c24e51" providerId="ADAL" clId="{99974866-A75F-4000-BBA2-1D6DA9468C2C}" dt="2024-02-12T18:04:32.697" v="326" actId="478"/>
          <ac:spMkLst>
            <pc:docMk/>
            <pc:sldMk cId="3588798690" sldId="307"/>
            <ac:spMk id="12" creationId="{79FA4ACA-C97C-7D0B-B9E7-325F879EF9F6}"/>
          </ac:spMkLst>
        </pc:spChg>
        <pc:spChg chg="add mod">
          <ac:chgData name="Branum, Dwayne" userId="b9b12a36-2403-41f1-99fd-46ed74c24e51" providerId="ADAL" clId="{99974866-A75F-4000-BBA2-1D6DA9468C2C}" dt="2024-02-12T20:28:48.327" v="889" actId="1076"/>
          <ac:spMkLst>
            <pc:docMk/>
            <pc:sldMk cId="3588798690" sldId="307"/>
            <ac:spMk id="13" creationId="{EBDC8AEF-C10C-291A-8222-2EB3DC137108}"/>
          </ac:spMkLst>
        </pc:spChg>
        <pc:grpChg chg="del">
          <ac:chgData name="Branum, Dwayne" userId="b9b12a36-2403-41f1-99fd-46ed74c24e51" providerId="ADAL" clId="{99974866-A75F-4000-BBA2-1D6DA9468C2C}" dt="2024-02-12T18:04:32.697" v="326" actId="478"/>
          <ac:grpSpMkLst>
            <pc:docMk/>
            <pc:sldMk cId="3588798690" sldId="307"/>
            <ac:grpSpMk id="8" creationId="{DB1267C5-BD79-4567-2651-11463227EA99}"/>
          </ac:grpSpMkLst>
        </pc:grpChg>
        <pc:picChg chg="del mod">
          <ac:chgData name="Branum, Dwayne" userId="b9b12a36-2403-41f1-99fd-46ed74c24e51" providerId="ADAL" clId="{99974866-A75F-4000-BBA2-1D6DA9468C2C}" dt="2024-02-12T18:04:58.987" v="334" actId="478"/>
          <ac:picMkLst>
            <pc:docMk/>
            <pc:sldMk cId="3588798690" sldId="307"/>
            <ac:picMk id="9" creationId="{5573DB18-81F3-611C-BC51-EDA275AB7B51}"/>
          </ac:picMkLst>
        </pc:picChg>
        <pc:picChg chg="add del">
          <ac:chgData name="Branum, Dwayne" userId="b9b12a36-2403-41f1-99fd-46ed74c24e51" providerId="ADAL" clId="{99974866-A75F-4000-BBA2-1D6DA9468C2C}" dt="2024-02-12T18:04:32.697" v="326" actId="478"/>
          <ac:picMkLst>
            <pc:docMk/>
            <pc:sldMk cId="3588798690" sldId="307"/>
            <ac:picMk id="14" creationId="{2A1D5094-65BF-997B-D08C-9C9CEFD6D50B}"/>
          </ac:picMkLst>
        </pc:picChg>
        <pc:picChg chg="add mod">
          <ac:chgData name="Branum, Dwayne" userId="b9b12a36-2403-41f1-99fd-46ed74c24e51" providerId="ADAL" clId="{99974866-A75F-4000-BBA2-1D6DA9468C2C}" dt="2024-02-12T20:28:48.327" v="889" actId="1076"/>
          <ac:picMkLst>
            <pc:docMk/>
            <pc:sldMk cId="3588798690" sldId="307"/>
            <ac:picMk id="1026" creationId="{6C2A8347-AA58-0799-A8E7-C211DAE4A040}"/>
          </ac:picMkLst>
        </pc:picChg>
      </pc:sldChg>
      <pc:sldChg chg="addSp delSp modSp mod">
        <pc:chgData name="Branum, Dwayne" userId="b9b12a36-2403-41f1-99fd-46ed74c24e51" providerId="ADAL" clId="{99974866-A75F-4000-BBA2-1D6DA9468C2C}" dt="2024-02-23T20:12:32.835" v="988" actId="6549"/>
        <pc:sldMkLst>
          <pc:docMk/>
          <pc:sldMk cId="3051220636" sldId="308"/>
        </pc:sldMkLst>
        <pc:spChg chg="mod">
          <ac:chgData name="Branum, Dwayne" userId="b9b12a36-2403-41f1-99fd-46ed74c24e51" providerId="ADAL" clId="{99974866-A75F-4000-BBA2-1D6DA9468C2C}" dt="2024-02-23T20:12:32.835" v="988" actId="6549"/>
          <ac:spMkLst>
            <pc:docMk/>
            <pc:sldMk cId="3051220636" sldId="308"/>
            <ac:spMk id="2" creationId="{4DAAA37C-D2CC-63B3-BA8A-8A25A9F02EED}"/>
          </ac:spMkLst>
        </pc:spChg>
        <pc:spChg chg="mod">
          <ac:chgData name="Branum, Dwayne" userId="b9b12a36-2403-41f1-99fd-46ed74c24e51" providerId="ADAL" clId="{99974866-A75F-4000-BBA2-1D6DA9468C2C}" dt="2024-02-12T20:29:19.311" v="909" actId="114"/>
          <ac:spMkLst>
            <pc:docMk/>
            <pc:sldMk cId="3051220636" sldId="308"/>
            <ac:spMk id="3" creationId="{4C17F20B-D39D-766A-EAEF-B99E1D8A74DD}"/>
          </ac:spMkLst>
        </pc:spChg>
        <pc:spChg chg="add mod">
          <ac:chgData name="Branum, Dwayne" userId="b9b12a36-2403-41f1-99fd-46ed74c24e51" providerId="ADAL" clId="{99974866-A75F-4000-BBA2-1D6DA9468C2C}" dt="2024-02-12T20:25:43.201" v="857" actId="1076"/>
          <ac:spMkLst>
            <pc:docMk/>
            <pc:sldMk cId="3051220636" sldId="308"/>
            <ac:spMk id="4" creationId="{7E97FA90-862D-3420-B07F-7E81CA88D28C}"/>
          </ac:spMkLst>
        </pc:spChg>
        <pc:spChg chg="add del mod">
          <ac:chgData name="Branum, Dwayne" userId="b9b12a36-2403-41f1-99fd-46ed74c24e51" providerId="ADAL" clId="{99974866-A75F-4000-BBA2-1D6DA9468C2C}" dt="2024-02-12T20:25:43.201" v="857" actId="1076"/>
          <ac:spMkLst>
            <pc:docMk/>
            <pc:sldMk cId="3051220636" sldId="308"/>
            <ac:spMk id="10" creationId="{50EB400D-073A-2E25-A877-067784E13E1A}"/>
          </ac:spMkLst>
        </pc:spChg>
        <pc:spChg chg="mod">
          <ac:chgData name="Branum, Dwayne" userId="b9b12a36-2403-41f1-99fd-46ed74c24e51" providerId="ADAL" clId="{99974866-A75F-4000-BBA2-1D6DA9468C2C}" dt="2024-02-12T20:25:43.201" v="857" actId="1076"/>
          <ac:spMkLst>
            <pc:docMk/>
            <pc:sldMk cId="3051220636" sldId="308"/>
            <ac:spMk id="13" creationId="{EBDC8AEF-C10C-291A-8222-2EB3DC137108}"/>
          </ac:spMkLst>
        </pc:spChg>
        <pc:picChg chg="del">
          <ac:chgData name="Branum, Dwayne" userId="b9b12a36-2403-41f1-99fd-46ed74c24e51" providerId="ADAL" clId="{99974866-A75F-4000-BBA2-1D6DA9468C2C}" dt="2024-02-12T19:03:30.432" v="377" actId="478"/>
          <ac:picMkLst>
            <pc:docMk/>
            <pc:sldMk cId="3051220636" sldId="308"/>
            <ac:picMk id="1026" creationId="{6C2A8347-AA58-0799-A8E7-C211DAE4A040}"/>
          </ac:picMkLst>
        </pc:picChg>
        <pc:picChg chg="add mod">
          <ac:chgData name="Branum, Dwayne" userId="b9b12a36-2403-41f1-99fd-46ed74c24e51" providerId="ADAL" clId="{99974866-A75F-4000-BBA2-1D6DA9468C2C}" dt="2024-02-12T20:25:43.201" v="857" actId="1076"/>
          <ac:picMkLst>
            <pc:docMk/>
            <pc:sldMk cId="3051220636" sldId="308"/>
            <ac:picMk id="2050" creationId="{339EF620-401B-A5FE-1ED0-1F93B59ECEA7}"/>
          </ac:picMkLst>
        </pc:picChg>
      </pc:sldChg>
      <pc:sldChg chg="addSp delSp modSp mod">
        <pc:chgData name="Branum, Dwayne" userId="b9b12a36-2403-41f1-99fd-46ed74c24e51" providerId="ADAL" clId="{99974866-A75F-4000-BBA2-1D6DA9468C2C}" dt="2024-02-22T21:04:10.586" v="979" actId="20577"/>
        <pc:sldMkLst>
          <pc:docMk/>
          <pc:sldMk cId="3329813716" sldId="309"/>
        </pc:sldMkLst>
        <pc:spChg chg="mod">
          <ac:chgData name="Branum, Dwayne" userId="b9b12a36-2403-41f1-99fd-46ed74c24e51" providerId="ADAL" clId="{99974866-A75F-4000-BBA2-1D6DA9468C2C}" dt="2024-02-22T21:04:10.586" v="979" actId="20577"/>
          <ac:spMkLst>
            <pc:docMk/>
            <pc:sldMk cId="3329813716" sldId="309"/>
            <ac:spMk id="2" creationId="{4DAAA37C-D2CC-63B3-BA8A-8A25A9F02EED}"/>
          </ac:spMkLst>
        </pc:spChg>
        <pc:spChg chg="mod">
          <ac:chgData name="Branum, Dwayne" userId="b9b12a36-2403-41f1-99fd-46ed74c24e51" providerId="ADAL" clId="{99974866-A75F-4000-BBA2-1D6DA9468C2C}" dt="2024-02-12T20:30:32.579" v="916" actId="114"/>
          <ac:spMkLst>
            <pc:docMk/>
            <pc:sldMk cId="3329813716" sldId="309"/>
            <ac:spMk id="3" creationId="{4C17F20B-D39D-766A-EAEF-B99E1D8A74DD}"/>
          </ac:spMkLst>
        </pc:spChg>
        <pc:spChg chg="mod">
          <ac:chgData name="Branum, Dwayne" userId="b9b12a36-2403-41f1-99fd-46ed74c24e51" providerId="ADAL" clId="{99974866-A75F-4000-BBA2-1D6DA9468C2C}" dt="2024-02-12T20:24:01.932" v="835" actId="1076"/>
          <ac:spMkLst>
            <pc:docMk/>
            <pc:sldMk cId="3329813716" sldId="309"/>
            <ac:spMk id="4" creationId="{7E97FA90-862D-3420-B07F-7E81CA88D28C}"/>
          </ac:spMkLst>
        </pc:spChg>
        <pc:spChg chg="del">
          <ac:chgData name="Branum, Dwayne" userId="b9b12a36-2403-41f1-99fd-46ed74c24e51" providerId="ADAL" clId="{99974866-A75F-4000-BBA2-1D6DA9468C2C}" dt="2024-02-12T20:21:52.639" v="699" actId="478"/>
          <ac:spMkLst>
            <pc:docMk/>
            <pc:sldMk cId="3329813716" sldId="309"/>
            <ac:spMk id="10" creationId="{50EB400D-073A-2E25-A877-067784E13E1A}"/>
          </ac:spMkLst>
        </pc:spChg>
        <pc:spChg chg="mod">
          <ac:chgData name="Branum, Dwayne" userId="b9b12a36-2403-41f1-99fd-46ed74c24e51" providerId="ADAL" clId="{99974866-A75F-4000-BBA2-1D6DA9468C2C}" dt="2024-02-12T20:25:15.776" v="855" actId="1036"/>
          <ac:spMkLst>
            <pc:docMk/>
            <pc:sldMk cId="3329813716" sldId="309"/>
            <ac:spMk id="13" creationId="{EBDC8AEF-C10C-291A-8222-2EB3DC137108}"/>
          </ac:spMkLst>
        </pc:spChg>
        <pc:picChg chg="del">
          <ac:chgData name="Branum, Dwayne" userId="b9b12a36-2403-41f1-99fd-46ed74c24e51" providerId="ADAL" clId="{99974866-A75F-4000-BBA2-1D6DA9468C2C}" dt="2024-02-12T20:20:53.531" v="680" actId="478"/>
          <ac:picMkLst>
            <pc:docMk/>
            <pc:sldMk cId="3329813716" sldId="309"/>
            <ac:picMk id="2050" creationId="{339EF620-401B-A5FE-1ED0-1F93B59ECEA7}"/>
          </ac:picMkLst>
        </pc:picChg>
        <pc:picChg chg="add mod">
          <ac:chgData name="Branum, Dwayne" userId="b9b12a36-2403-41f1-99fd-46ed74c24e51" providerId="ADAL" clId="{99974866-A75F-4000-BBA2-1D6DA9468C2C}" dt="2024-02-12T20:24:48.868" v="847" actId="14100"/>
          <ac:picMkLst>
            <pc:docMk/>
            <pc:sldMk cId="3329813716" sldId="309"/>
            <ac:picMk id="3074" creationId="{460EA5E5-CD19-6363-BFFE-DFC8448C741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B5D143-D8C1-9CA9-879C-F5ED0BB994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59E87-6442-A0DE-F8F5-7C0CEC2EB7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4ECDD-4886-9446-86A7-56705BC4882F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5DAC6-1AA0-5977-D6DC-2C41E4ADC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455AB-7175-0835-6C3F-A6E76E961B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AAD98-38FC-7D47-82E4-48986588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6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CA4D2-C813-5144-9D2A-E28CF25809B9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D8CCE-57F4-E146-ABEF-38174111F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4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ACAB22-10E1-D1E9-340D-199BB4081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86" y="0"/>
            <a:ext cx="12020214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42C4BE8-60F0-754F-D32C-F84C9459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6354" y="4190278"/>
            <a:ext cx="9764784" cy="865331"/>
          </a:xfrm>
        </p:spPr>
        <p:txBody>
          <a:bodyPr lIns="7200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dd / mm /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A9F5-9042-1D82-8FC9-20C60C31C1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6352" y="1498874"/>
            <a:ext cx="9764785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B40EDE-5DF9-F6B8-DF75-585B492B26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97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811B14D-BAD7-9BA5-1BF9-318C8618DF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1019851"/>
            <a:ext cx="11090276" cy="4338235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Statement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96BC86D-A606-17EA-97C3-6DBBDD72D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4F235A-692D-8515-1A57-63992A0E0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83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154FD43-6756-153E-0EBF-6A795F62D2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576000" rIns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19E7C0-0A77-D438-280C-EC5E460DBA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942959"/>
            <a:ext cx="5545138" cy="664797"/>
          </a:xfrm>
        </p:spPr>
        <p:txBody>
          <a:bodyPr wrap="square" anchor="ctr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Add statement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E96462E-9857-9785-AE01-086D8DFD7F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D756E4-3D67-CDC4-669E-B025103DA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8074"/>
            <a:ext cx="1699383" cy="3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84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0561A60-A670-D6FE-AE4D-1647DF41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5609" y="1940607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DCE0B5F-A7A8-26C4-807E-C53782ABCB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90846" y="262918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F6737BE-CD76-E70E-F8C2-4CC2AF067C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0846" y="3319716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F15D6CC-AE65-211A-1C26-CCB81026C1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846" y="4024052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AE3300E-E1A0-B13A-E807-43C3755B83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0846" y="4728388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197A48A-44B7-2FBB-B3DD-7B562A3F3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0846" y="544507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1B6420-9CA4-CC13-09EE-44CA65AC39D6}"/>
              </a:ext>
            </a:extLst>
          </p:cNvPr>
          <p:cNvGrpSpPr/>
          <p:nvPr userDrawn="1"/>
        </p:nvGrpSpPr>
        <p:grpSpPr>
          <a:xfrm>
            <a:off x="6386083" y="1835402"/>
            <a:ext cx="5267327" cy="3504472"/>
            <a:chOff x="6386083" y="1852790"/>
            <a:chExt cx="5267327" cy="35044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4B32B04-3F6C-3A45-9C14-F742BE646F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85279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5C3368-51EA-6D0D-664E-E033DAB41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254137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46AEBD-BFA7-4F5D-05DD-E8C048EB83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23189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D403288-CA8D-75B6-0B3F-4BD5D1B2589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936235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03585F-25BB-483E-D832-DEEF25AB50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4640571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1A943C-402D-745A-FBFE-EBB2DCFD1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535726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42B352-7386-125A-CE4C-FCBFE7743F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86686" y="194060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C27A6DF-DC89-6921-98A5-0B84F16DF3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81923" y="262918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79FB3B8-AA86-54EB-5063-C4C6F1594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81923" y="3319716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540070A-DC24-D09A-BC53-6834CE4707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81923" y="4024052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378E578-F3FB-F953-0A89-540BABD076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81923" y="4728388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718947F-0646-3911-9922-A7F66DB078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81923" y="544507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51B65734-0A64-A29E-7497-803E5EC66D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5577" y="1940607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BB633F0D-307D-5A1F-D81F-EEA1652A7A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0814" y="262918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EB59BF56-98E1-C077-892E-AA7B00F734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0814" y="3319716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759DCDB3-9E6C-F90C-5F82-14D9B8B7D8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0814" y="4024052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EC6E2BC0-4CCA-60CE-832D-ECAA349CCC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0814" y="4728388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789B334F-6518-F657-231C-899FD2CCFD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0814" y="544507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37CAB1-BE90-61B4-1C63-EAB2EEF96240}"/>
              </a:ext>
            </a:extLst>
          </p:cNvPr>
          <p:cNvGrpSpPr/>
          <p:nvPr userDrawn="1"/>
        </p:nvGrpSpPr>
        <p:grpSpPr>
          <a:xfrm>
            <a:off x="566051" y="1835402"/>
            <a:ext cx="5267327" cy="3504472"/>
            <a:chOff x="566051" y="2078878"/>
            <a:chExt cx="5267327" cy="350447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A6C16B4-BA65-C463-F59A-910B77B8A1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0027" y="2078878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B7C98F-54D1-6BEC-067D-1118F9D089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276746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3399C51-48F7-BD5D-5E8E-2BDCEDD3AD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3457987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BA571FE-851D-5882-184F-B89B08A932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4162323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DAD1F78-0349-8FDF-4F03-54DD074FF1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486665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B508C0A-BB23-E466-355D-B8F4D62566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558335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64F9CC74-F613-AF89-744B-EC574C180C8C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266654" y="194060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1EF79D62-01CF-3755-2C9A-7FF24CC9E782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261891" y="262918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CBD4AB83-73D8-412B-CCB5-431D2A1C4B65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5261891" y="3319716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5F33C4EC-E331-3583-7D0B-AEFFCD3575C3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261891" y="4024052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07419049-4EE7-6EEA-4030-8A4F94989454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5261891" y="4728388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DB06E663-EAE5-80DB-0FBD-D7C6BF86CA6F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5261891" y="544507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812B8104-B223-83A2-6A16-F8470D6AEC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36117-F8C0-2FB2-6717-4A497F2C9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0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C76C484-C06D-113E-A925-ACFC3DF4E2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43416" y="1449650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0561A60-A670-D6FE-AE4D-1647DF41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3416" y="2134655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DCE0B5F-A7A8-26C4-807E-C53782ABCB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38653" y="2835594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F6737BE-CD76-E70E-F8C2-4CC2AF067C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38653" y="3526121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F15D6CC-AE65-211A-1C26-CCB81026C1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38653" y="4230457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AE3300E-E1A0-B13A-E807-43C3755B83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38653" y="4934793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197A48A-44B7-2FBB-B3DD-7B562A3F3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38653" y="5651484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1B6420-9CA4-CC13-09EE-44CA65AC39D6}"/>
              </a:ext>
            </a:extLst>
          </p:cNvPr>
          <p:cNvGrpSpPr/>
          <p:nvPr userDrawn="1"/>
        </p:nvGrpSpPr>
        <p:grpSpPr>
          <a:xfrm>
            <a:off x="4438652" y="1381516"/>
            <a:ext cx="7212013" cy="4201834"/>
            <a:chOff x="6386083" y="1155428"/>
            <a:chExt cx="5267327" cy="420183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C7D3BB9-B550-63A3-75F3-2F756AABF5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155428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4B32B04-3F6C-3A45-9C14-F742BE646F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85279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5C3368-51EA-6D0D-664E-E033DAB41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254137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46AEBD-BFA7-4F5D-05DD-E8C048EB83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23189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D403288-CA8D-75B6-0B3F-4BD5D1B2589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936235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03585F-25BB-483E-D832-DEEF25AB50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4640571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1A943C-402D-745A-FBFE-EBB2DCFD1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535726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6BE558F-8A19-04FA-4B0C-7F8193DC9E0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083941" y="1449650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42B352-7386-125A-CE4C-FCBFE7743F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83941" y="2134655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C27A6DF-DC89-6921-98A5-0B84F16DF3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79178" y="2835594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79FB3B8-AA86-54EB-5063-C4C6F1594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79178" y="3526121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540070A-DC24-D09A-BC53-6834CE4707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79178" y="423045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378E578-F3FB-F953-0A89-540BABD076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79178" y="4934793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718947F-0646-3911-9922-A7F66DB078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79178" y="5651484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EA26AC83-80FA-E469-2E88-1E7EFCD6B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70CB1-547C-35BE-392F-FC4A3B0AF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98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6FE3-20C8-ADBC-2429-030DDCD46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Team</a:t>
            </a:r>
          </a:p>
        </p:txBody>
      </p:sp>
      <p:sp>
        <p:nvSpPr>
          <p:cNvPr id="64" name="Picture Placeholder 8">
            <a:extLst>
              <a:ext uri="{FF2B5EF4-FFF2-40B4-BE49-F238E27FC236}">
                <a16:creationId xmlns:a16="http://schemas.microsoft.com/office/drawing/2014/main" id="{D02E0DE8-94F4-2397-0610-03DF9413CDD5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8128710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AD44A46B-1D2E-4ACD-3E20-B52B9D8E79B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773110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11FA2BA5-854D-CB44-D34D-5DB0430BF51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773110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7" name="Picture Placeholder 8">
            <a:extLst>
              <a:ext uri="{FF2B5EF4-FFF2-40B4-BE49-F238E27FC236}">
                <a16:creationId xmlns:a16="http://schemas.microsoft.com/office/drawing/2014/main" id="{E1A7C327-8D1E-6895-557B-7DCF57AB3F1A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5349416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00F62B3F-6AA0-59FB-9B22-358094DB5CC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993816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789D76EB-16E7-6CDE-0216-821E417E428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993816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0" name="Picture Placeholder 8">
            <a:extLst>
              <a:ext uri="{FF2B5EF4-FFF2-40B4-BE49-F238E27FC236}">
                <a16:creationId xmlns:a16="http://schemas.microsoft.com/office/drawing/2014/main" id="{F6F5E4D2-0CD1-CDB9-1597-62F89B53AE02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2582153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BBAA90E6-19A0-BF6F-830C-1D2D6457BBC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226553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6F419876-A7F4-4918-F1C0-850B659BE6D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226553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8" name="Picture Placeholder 8">
            <a:extLst>
              <a:ext uri="{FF2B5EF4-FFF2-40B4-BE49-F238E27FC236}">
                <a16:creationId xmlns:a16="http://schemas.microsoft.com/office/drawing/2014/main" id="{80141D97-FA01-0163-4BFA-749CDAB963B3}"/>
              </a:ext>
            </a:extLst>
          </p:cNvPr>
          <p:cNvSpPr>
            <a:spLocks noGrp="1" noChangeAspect="1"/>
          </p:cNvSpPr>
          <p:nvPr>
            <p:ph type="pic" sz="quarter" idx="79"/>
          </p:nvPr>
        </p:nvSpPr>
        <p:spPr>
          <a:xfrm>
            <a:off x="6733048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90D70CD9-EAFD-5680-F452-0E98303AE94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377448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5BC3576F-F8CE-6539-C74A-678D92DE903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377448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1" name="Picture Placeholder 8">
            <a:extLst>
              <a:ext uri="{FF2B5EF4-FFF2-40B4-BE49-F238E27FC236}">
                <a16:creationId xmlns:a16="http://schemas.microsoft.com/office/drawing/2014/main" id="{D96F79B3-C537-C873-075D-3A528BC9ACD1}"/>
              </a:ext>
            </a:extLst>
          </p:cNvPr>
          <p:cNvSpPr>
            <a:spLocks noGrp="1" noChangeAspect="1"/>
          </p:cNvSpPr>
          <p:nvPr>
            <p:ph type="pic" sz="quarter" idx="82"/>
          </p:nvPr>
        </p:nvSpPr>
        <p:spPr>
          <a:xfrm>
            <a:off x="3965785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BF3AAC59-CF1A-A6C0-F6DD-D94A2F06A7B4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610185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3DD5E89E-7436-6090-F5AC-C8F2FAD72EF5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610185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6B822254-2F73-B2F8-00BA-DA16D2F683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0F83E-46E0-7CF8-9747-0FE39E453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5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6FE3-20C8-ADBC-2429-030DDCD464D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Team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23037A06-4153-BD3F-89C5-D8E04720E07F}"/>
              </a:ext>
            </a:extLst>
          </p:cNvPr>
          <p:cNvSpPr>
            <a:spLocks noGrp="1" noChangeAspect="1"/>
          </p:cNvSpPr>
          <p:nvPr userDrawn="1">
            <p:ph type="pic" sz="quarter" idx="18"/>
          </p:nvPr>
        </p:nvSpPr>
        <p:spPr>
          <a:xfrm>
            <a:off x="9511582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42DF0A8D-5EED-73D6-ABE6-EB9B976444BE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9155982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4DBA689-8AF2-84E8-68A7-A7FA0B5EF0D3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9155982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9" name="Picture Placeholder 8">
            <a:extLst>
              <a:ext uri="{FF2B5EF4-FFF2-40B4-BE49-F238E27FC236}">
                <a16:creationId xmlns:a16="http://schemas.microsoft.com/office/drawing/2014/main" id="{827C1B94-F44B-B5D2-BF12-3C7C1090D2AE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6732288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A52E10DF-0798-3B6C-49FE-45BC7103D3B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76688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AA4F7126-88E0-8741-5BF3-01C507B3080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76688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2" name="Picture Placeholder 8">
            <a:extLst>
              <a:ext uri="{FF2B5EF4-FFF2-40B4-BE49-F238E27FC236}">
                <a16:creationId xmlns:a16="http://schemas.microsoft.com/office/drawing/2014/main" id="{5F2FCC9A-6845-37D5-F055-941CE09A2A22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3952994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4A179395-91E1-808A-E993-08A442F8BC2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597394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702C7C9A-0AFD-2469-6C6F-141D1FC79BD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597394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5" name="Picture Placeholder 8">
            <a:extLst>
              <a:ext uri="{FF2B5EF4-FFF2-40B4-BE49-F238E27FC236}">
                <a16:creationId xmlns:a16="http://schemas.microsoft.com/office/drawing/2014/main" id="{E8041F2A-1975-9194-4AAB-68D10D01CDFD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1185731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96" name="Text Placeholder 7">
            <a:extLst>
              <a:ext uri="{FF2B5EF4-FFF2-40B4-BE49-F238E27FC236}">
                <a16:creationId xmlns:a16="http://schemas.microsoft.com/office/drawing/2014/main" id="{C48E9744-D1C6-FDE5-E291-DA32746CF8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30131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7" name="Text Placeholder 7">
            <a:extLst>
              <a:ext uri="{FF2B5EF4-FFF2-40B4-BE49-F238E27FC236}">
                <a16:creationId xmlns:a16="http://schemas.microsoft.com/office/drawing/2014/main" id="{049A3AD7-F858-EF2C-73B7-2DA68B220B6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30131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0" name="Picture Placeholder 8">
            <a:extLst>
              <a:ext uri="{FF2B5EF4-FFF2-40B4-BE49-F238E27FC236}">
                <a16:creationId xmlns:a16="http://schemas.microsoft.com/office/drawing/2014/main" id="{B2ED9FC5-D3CA-4D1E-7733-5AC9AC71EBF2}"/>
              </a:ext>
            </a:extLst>
          </p:cNvPr>
          <p:cNvSpPr>
            <a:spLocks noGrp="1" noChangeAspect="1"/>
          </p:cNvSpPr>
          <p:nvPr>
            <p:ph type="pic" sz="quarter" idx="67"/>
          </p:nvPr>
        </p:nvSpPr>
        <p:spPr>
          <a:xfrm>
            <a:off x="9511582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111" name="Text Placeholder 7">
            <a:extLst>
              <a:ext uri="{FF2B5EF4-FFF2-40B4-BE49-F238E27FC236}">
                <a16:creationId xmlns:a16="http://schemas.microsoft.com/office/drawing/2014/main" id="{D11A6E3D-EE65-027C-3CF1-13DAD189F36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155982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2" name="Text Placeholder 7">
            <a:extLst>
              <a:ext uri="{FF2B5EF4-FFF2-40B4-BE49-F238E27FC236}">
                <a16:creationId xmlns:a16="http://schemas.microsoft.com/office/drawing/2014/main" id="{C8EA634E-33B6-2EA8-98AF-35AA0A6FA66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155982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3" name="Picture Placeholder 8">
            <a:extLst>
              <a:ext uri="{FF2B5EF4-FFF2-40B4-BE49-F238E27FC236}">
                <a16:creationId xmlns:a16="http://schemas.microsoft.com/office/drawing/2014/main" id="{1D2127BD-AB53-340E-0A87-C8C2EADC7519}"/>
              </a:ext>
            </a:extLst>
          </p:cNvPr>
          <p:cNvSpPr>
            <a:spLocks noGrp="1" noChangeAspect="1"/>
          </p:cNvSpPr>
          <p:nvPr>
            <p:ph type="pic" sz="quarter" idx="70"/>
          </p:nvPr>
        </p:nvSpPr>
        <p:spPr>
          <a:xfrm>
            <a:off x="6732288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114" name="Text Placeholder 7">
            <a:extLst>
              <a:ext uri="{FF2B5EF4-FFF2-40B4-BE49-F238E27FC236}">
                <a16:creationId xmlns:a16="http://schemas.microsoft.com/office/drawing/2014/main" id="{4D5F16A8-AC49-EE1C-AE2C-E2D93ED9BA7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376688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5" name="Text Placeholder 7">
            <a:extLst>
              <a:ext uri="{FF2B5EF4-FFF2-40B4-BE49-F238E27FC236}">
                <a16:creationId xmlns:a16="http://schemas.microsoft.com/office/drawing/2014/main" id="{FE8858A8-437F-6E99-3F06-CBC91592A42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76688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6" name="Picture Placeholder 8">
            <a:extLst>
              <a:ext uri="{FF2B5EF4-FFF2-40B4-BE49-F238E27FC236}">
                <a16:creationId xmlns:a16="http://schemas.microsoft.com/office/drawing/2014/main" id="{20B5B5A0-A3F5-3681-C166-C65863158810}"/>
              </a:ext>
            </a:extLst>
          </p:cNvPr>
          <p:cNvSpPr>
            <a:spLocks noGrp="1" noChangeAspect="1"/>
          </p:cNvSpPr>
          <p:nvPr>
            <p:ph type="pic" sz="quarter" idx="73"/>
          </p:nvPr>
        </p:nvSpPr>
        <p:spPr>
          <a:xfrm>
            <a:off x="3952994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117" name="Text Placeholder 7">
            <a:extLst>
              <a:ext uri="{FF2B5EF4-FFF2-40B4-BE49-F238E27FC236}">
                <a16:creationId xmlns:a16="http://schemas.microsoft.com/office/drawing/2014/main" id="{1ED45EDC-2283-33ED-58C1-D1F5A6B0269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597394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8" name="Text Placeholder 7">
            <a:extLst>
              <a:ext uri="{FF2B5EF4-FFF2-40B4-BE49-F238E27FC236}">
                <a16:creationId xmlns:a16="http://schemas.microsoft.com/office/drawing/2014/main" id="{A0B740CA-496A-5CDF-09B9-7BFEDC39E8A6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597394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9" name="Picture Placeholder 8">
            <a:extLst>
              <a:ext uri="{FF2B5EF4-FFF2-40B4-BE49-F238E27FC236}">
                <a16:creationId xmlns:a16="http://schemas.microsoft.com/office/drawing/2014/main" id="{59C7D188-7ECA-0B96-BD35-9C34FEF8294A}"/>
              </a:ext>
            </a:extLst>
          </p:cNvPr>
          <p:cNvSpPr>
            <a:spLocks noGrp="1" noChangeAspect="1"/>
          </p:cNvSpPr>
          <p:nvPr>
            <p:ph type="pic" sz="quarter" idx="76"/>
          </p:nvPr>
        </p:nvSpPr>
        <p:spPr>
          <a:xfrm>
            <a:off x="1185731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120" name="Text Placeholder 7">
            <a:extLst>
              <a:ext uri="{FF2B5EF4-FFF2-40B4-BE49-F238E27FC236}">
                <a16:creationId xmlns:a16="http://schemas.microsoft.com/office/drawing/2014/main" id="{879342CD-F3CA-BE5E-836D-FC366DF81CA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30131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1" name="Text Placeholder 7">
            <a:extLst>
              <a:ext uri="{FF2B5EF4-FFF2-40B4-BE49-F238E27FC236}">
                <a16:creationId xmlns:a16="http://schemas.microsoft.com/office/drawing/2014/main" id="{17009E2B-595F-4DCC-C41A-F691D869023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30131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41DA229E-3A26-C869-7423-DDA61DDFDD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Castrol Logo">
            <a:extLst>
              <a:ext uri="{FF2B5EF4-FFF2-40B4-BE49-F238E27FC236}">
                <a16:creationId xmlns:a16="http://schemas.microsoft.com/office/drawing/2014/main" id="{EED215C3-11EA-E307-C302-C8ADD5D8E6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2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890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1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Castrol Logo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C17462D0-1DC0-60C7-5817-0DD52AC608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95502" y="-7938"/>
            <a:ext cx="5496500" cy="2775523"/>
          </a:xfrm>
          <a:custGeom>
            <a:avLst/>
            <a:gdLst>
              <a:gd name="connsiteX0" fmla="*/ 744857 w 5496500"/>
              <a:gd name="connsiteY0" fmla="*/ 0 h 2775523"/>
              <a:gd name="connsiteX1" fmla="*/ 5496500 w 5496500"/>
              <a:gd name="connsiteY1" fmla="*/ 0 h 2775523"/>
              <a:gd name="connsiteX2" fmla="*/ 5496500 w 5496500"/>
              <a:gd name="connsiteY2" fmla="*/ 2775523 h 2775523"/>
              <a:gd name="connsiteX3" fmla="*/ 218314 w 5496500"/>
              <a:gd name="connsiteY3" fmla="*/ 2775523 h 2775523"/>
              <a:gd name="connsiteX4" fmla="*/ 7952 w 5496500"/>
              <a:gd name="connsiteY4" fmla="*/ 2489321 h 2775523"/>
              <a:gd name="connsiteX5" fmla="*/ 744857 w 5496500"/>
              <a:gd name="connsiteY5" fmla="*/ 0 h 2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500" h="2775523">
                <a:moveTo>
                  <a:pt x="744857" y="0"/>
                </a:moveTo>
                <a:lnTo>
                  <a:pt x="5496500" y="0"/>
                </a:lnTo>
                <a:cubicBezTo>
                  <a:pt x="5496500" y="0"/>
                  <a:pt x="5496500" y="0"/>
                  <a:pt x="5496500" y="2775523"/>
                </a:cubicBezTo>
                <a:cubicBezTo>
                  <a:pt x="3306180" y="2775523"/>
                  <a:pt x="218314" y="2775523"/>
                  <a:pt x="218314" y="2775523"/>
                </a:cubicBezTo>
                <a:cubicBezTo>
                  <a:pt x="74248" y="2766619"/>
                  <a:pt x="-30296" y="2631787"/>
                  <a:pt x="7952" y="2489321"/>
                </a:cubicBezTo>
                <a:cubicBezTo>
                  <a:pt x="160943" y="1935998"/>
                  <a:pt x="486048" y="867510"/>
                  <a:pt x="7448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0" indent="-180975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180975">
              <a:tabLst/>
              <a:defRPr sz="1400"/>
            </a:lvl3pPr>
            <a:lvl4pPr marL="47053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5247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1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Castrol Logo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C17462D0-1DC0-60C7-5817-0DD52AC608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95502" y="-7938"/>
            <a:ext cx="5496500" cy="2775523"/>
          </a:xfrm>
          <a:custGeom>
            <a:avLst/>
            <a:gdLst>
              <a:gd name="connsiteX0" fmla="*/ 744857 w 5496500"/>
              <a:gd name="connsiteY0" fmla="*/ 0 h 2775523"/>
              <a:gd name="connsiteX1" fmla="*/ 5496500 w 5496500"/>
              <a:gd name="connsiteY1" fmla="*/ 0 h 2775523"/>
              <a:gd name="connsiteX2" fmla="*/ 5496500 w 5496500"/>
              <a:gd name="connsiteY2" fmla="*/ 2775523 h 2775523"/>
              <a:gd name="connsiteX3" fmla="*/ 218314 w 5496500"/>
              <a:gd name="connsiteY3" fmla="*/ 2775523 h 2775523"/>
              <a:gd name="connsiteX4" fmla="*/ 7952 w 5496500"/>
              <a:gd name="connsiteY4" fmla="*/ 2489321 h 2775523"/>
              <a:gd name="connsiteX5" fmla="*/ 744857 w 5496500"/>
              <a:gd name="connsiteY5" fmla="*/ 0 h 2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500" h="2775523">
                <a:moveTo>
                  <a:pt x="744857" y="0"/>
                </a:moveTo>
                <a:lnTo>
                  <a:pt x="5496500" y="0"/>
                </a:lnTo>
                <a:cubicBezTo>
                  <a:pt x="5496500" y="0"/>
                  <a:pt x="5496500" y="0"/>
                  <a:pt x="5496500" y="2775523"/>
                </a:cubicBezTo>
                <a:cubicBezTo>
                  <a:pt x="3306180" y="2775523"/>
                  <a:pt x="218314" y="2775523"/>
                  <a:pt x="218314" y="2775523"/>
                </a:cubicBezTo>
                <a:cubicBezTo>
                  <a:pt x="74248" y="2766619"/>
                  <a:pt x="-30296" y="2631787"/>
                  <a:pt x="7952" y="2489321"/>
                </a:cubicBezTo>
                <a:cubicBezTo>
                  <a:pt x="160943" y="1935998"/>
                  <a:pt x="486048" y="867510"/>
                  <a:pt x="7448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06706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2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5C52A69-CA7D-FE88-D56E-4BEB700B83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44255" y="0"/>
            <a:ext cx="5446466" cy="5008078"/>
          </a:xfrm>
          <a:custGeom>
            <a:avLst/>
            <a:gdLst>
              <a:gd name="connsiteX0" fmla="*/ 1186304 w 5446466"/>
              <a:gd name="connsiteY0" fmla="*/ 0 h 5008078"/>
              <a:gd name="connsiteX1" fmla="*/ 5446466 w 5446466"/>
              <a:gd name="connsiteY1" fmla="*/ 0 h 5008078"/>
              <a:gd name="connsiteX2" fmla="*/ 5446466 w 5446466"/>
              <a:gd name="connsiteY2" fmla="*/ 5008078 h 5008078"/>
              <a:gd name="connsiteX3" fmla="*/ 170823 w 5446466"/>
              <a:gd name="connsiteY3" fmla="*/ 3966275 h 5008078"/>
              <a:gd name="connsiteX4" fmla="*/ 9676 w 5446466"/>
              <a:gd name="connsiteY4" fmla="*/ 3674468 h 5008078"/>
              <a:gd name="connsiteX5" fmla="*/ 1186304 w 5446466"/>
              <a:gd name="connsiteY5" fmla="*/ 0 h 50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6466" h="5008078">
                <a:moveTo>
                  <a:pt x="1186304" y="0"/>
                </a:moveTo>
                <a:lnTo>
                  <a:pt x="5446466" y="0"/>
                </a:lnTo>
                <a:lnTo>
                  <a:pt x="5446466" y="5008078"/>
                </a:lnTo>
                <a:cubicBezTo>
                  <a:pt x="3788955" y="4682994"/>
                  <a:pt x="170823" y="3966275"/>
                  <a:pt x="170823" y="3966275"/>
                </a:cubicBezTo>
                <a:cubicBezTo>
                  <a:pt x="45486" y="3930439"/>
                  <a:pt x="-27413" y="3799893"/>
                  <a:pt x="9676" y="3674468"/>
                </a:cubicBezTo>
                <a:cubicBezTo>
                  <a:pt x="230933" y="2920632"/>
                  <a:pt x="867847" y="1008527"/>
                  <a:pt x="11863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7F7DA47-E48B-3342-5F55-2C6651F1E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Castrol Logo">
            <a:extLst>
              <a:ext uri="{FF2B5EF4-FFF2-40B4-BE49-F238E27FC236}">
                <a16:creationId xmlns:a16="http://schemas.microsoft.com/office/drawing/2014/main" id="{8BE1592B-A78B-412F-D981-3BEE639B91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7" name="H2">
            <a:extLst>
              <a:ext uri="{FF2B5EF4-FFF2-40B4-BE49-F238E27FC236}">
                <a16:creationId xmlns:a16="http://schemas.microsoft.com/office/drawing/2014/main" id="{E661BC35-91CB-70C2-72E2-8D569C5537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8" name="H1">
            <a:extLst>
              <a:ext uri="{FF2B5EF4-FFF2-40B4-BE49-F238E27FC236}">
                <a16:creationId xmlns:a16="http://schemas.microsoft.com/office/drawing/2014/main" id="{27993320-03D0-DC69-4441-69FC1AF92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85D6BD1-F066-A93C-016F-AE3D05C0D9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0863" y="2670047"/>
            <a:ext cx="5376672" cy="35478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82880" indent="-18288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365760" indent="-1828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48640" indent="-1828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3020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3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89281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772593-C3A4-5BDA-3B03-DDFEE202D3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92012" y="-1"/>
            <a:ext cx="5299988" cy="6858001"/>
          </a:xfrm>
          <a:custGeom>
            <a:avLst/>
            <a:gdLst>
              <a:gd name="connsiteX0" fmla="*/ 1794038 w 5299988"/>
              <a:gd name="connsiteY0" fmla="*/ 0 h 6858001"/>
              <a:gd name="connsiteX1" fmla="*/ 5299988 w 5299988"/>
              <a:gd name="connsiteY1" fmla="*/ 0 h 6858001"/>
              <a:gd name="connsiteX2" fmla="*/ 5299988 w 5299988"/>
              <a:gd name="connsiteY2" fmla="*/ 6858001 h 6858001"/>
              <a:gd name="connsiteX3" fmla="*/ 2036221 w 5299988"/>
              <a:gd name="connsiteY3" fmla="*/ 6858001 h 6858001"/>
              <a:gd name="connsiteX4" fmla="*/ 164690 w 5299988"/>
              <a:gd name="connsiteY4" fmla="*/ 3595371 h 6858001"/>
              <a:gd name="connsiteX5" fmla="*/ 58181 w 5299988"/>
              <a:gd name="connsiteY5" fmla="*/ 2919730 h 6858001"/>
              <a:gd name="connsiteX6" fmla="*/ 1794038 w 5299988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988" h="6858001">
                <a:moveTo>
                  <a:pt x="1794038" y="0"/>
                </a:moveTo>
                <a:lnTo>
                  <a:pt x="5299988" y="0"/>
                </a:lnTo>
                <a:lnTo>
                  <a:pt x="5299988" y="6858001"/>
                </a:lnTo>
                <a:lnTo>
                  <a:pt x="2036221" y="6858001"/>
                </a:lnTo>
                <a:lnTo>
                  <a:pt x="164690" y="3595371"/>
                </a:lnTo>
                <a:cubicBezTo>
                  <a:pt x="75932" y="3460751"/>
                  <a:pt x="-87637" y="3144521"/>
                  <a:pt x="58181" y="2919730"/>
                </a:cubicBezTo>
                <a:cubicBezTo>
                  <a:pt x="167226" y="2754630"/>
                  <a:pt x="1239933" y="939800"/>
                  <a:pt x="17940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08E805B-878B-CF0A-B20F-53A93D8AD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1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36BB4283-4FF3-20DC-5142-2C1B224FC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8" t="9391" r="5203" b="93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9C4CB6-E3A4-35D3-A21E-A42C19488C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5778" y="3429000"/>
            <a:ext cx="7181091" cy="865331"/>
          </a:xfrm>
          <a:prstGeom prst="rect">
            <a:avLst/>
          </a:prstGeom>
        </p:spPr>
        <p:txBody>
          <a:bodyPr lIns="7200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dd / mm /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44D81-CE02-A3F2-1C80-42480875BE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5777" y="737596"/>
            <a:ext cx="7181092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3BFB26-BB80-5FC9-E51E-C9CD51EF80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22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89281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772593-C3A4-5BDA-3B03-DDFEE202D3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92012" y="-1"/>
            <a:ext cx="5299988" cy="6858001"/>
          </a:xfrm>
          <a:custGeom>
            <a:avLst/>
            <a:gdLst>
              <a:gd name="connsiteX0" fmla="*/ 1794038 w 5299988"/>
              <a:gd name="connsiteY0" fmla="*/ 0 h 6858001"/>
              <a:gd name="connsiteX1" fmla="*/ 5299988 w 5299988"/>
              <a:gd name="connsiteY1" fmla="*/ 0 h 6858001"/>
              <a:gd name="connsiteX2" fmla="*/ 5299988 w 5299988"/>
              <a:gd name="connsiteY2" fmla="*/ 6858001 h 6858001"/>
              <a:gd name="connsiteX3" fmla="*/ 2036221 w 5299988"/>
              <a:gd name="connsiteY3" fmla="*/ 6858001 h 6858001"/>
              <a:gd name="connsiteX4" fmla="*/ 164690 w 5299988"/>
              <a:gd name="connsiteY4" fmla="*/ 3595371 h 6858001"/>
              <a:gd name="connsiteX5" fmla="*/ 58181 w 5299988"/>
              <a:gd name="connsiteY5" fmla="*/ 2919730 h 6858001"/>
              <a:gd name="connsiteX6" fmla="*/ 1794038 w 5299988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988" h="6858001">
                <a:moveTo>
                  <a:pt x="1794038" y="0"/>
                </a:moveTo>
                <a:lnTo>
                  <a:pt x="5299988" y="0"/>
                </a:lnTo>
                <a:lnTo>
                  <a:pt x="5299988" y="6858001"/>
                </a:lnTo>
                <a:lnTo>
                  <a:pt x="2036221" y="6858001"/>
                </a:lnTo>
                <a:lnTo>
                  <a:pt x="164690" y="3595371"/>
                </a:lnTo>
                <a:cubicBezTo>
                  <a:pt x="75932" y="3460751"/>
                  <a:pt x="-87637" y="3144521"/>
                  <a:pt x="58181" y="2919730"/>
                </a:cubicBezTo>
                <a:cubicBezTo>
                  <a:pt x="167226" y="2754630"/>
                  <a:pt x="1239933" y="939800"/>
                  <a:pt x="17940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57B3E1E-D544-03CC-1B22-61B97DDB4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62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4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626601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4DA87-861B-1FCF-6087-773F7228E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36933" y="0"/>
            <a:ext cx="4552529" cy="6858000"/>
          </a:xfrm>
          <a:custGeom>
            <a:avLst/>
            <a:gdLst>
              <a:gd name="connsiteX0" fmla="*/ 1989511 w 4552529"/>
              <a:gd name="connsiteY0" fmla="*/ 0 h 6858000"/>
              <a:gd name="connsiteX1" fmla="*/ 4552529 w 4552529"/>
              <a:gd name="connsiteY1" fmla="*/ 0 h 6858000"/>
              <a:gd name="connsiteX2" fmla="*/ 4552529 w 4552529"/>
              <a:gd name="connsiteY2" fmla="*/ 6858000 h 6858000"/>
              <a:gd name="connsiteX3" fmla="*/ 0 w 4552529"/>
              <a:gd name="connsiteY3" fmla="*/ 6858000 h 6858000"/>
              <a:gd name="connsiteX4" fmla="*/ 1269 w 4552529"/>
              <a:gd name="connsiteY4" fmla="*/ 2623820 h 6858000"/>
              <a:gd name="connsiteX5" fmla="*/ 158603 w 4552529"/>
              <a:gd name="connsiteY5" fmla="*/ 2189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2529" h="6858000">
                <a:moveTo>
                  <a:pt x="1989511" y="0"/>
                </a:moveTo>
                <a:lnTo>
                  <a:pt x="4552529" y="0"/>
                </a:lnTo>
                <a:lnTo>
                  <a:pt x="4552529" y="6858000"/>
                </a:lnTo>
                <a:lnTo>
                  <a:pt x="0" y="6858000"/>
                </a:lnTo>
                <a:lnTo>
                  <a:pt x="1269" y="2623820"/>
                </a:lnTo>
                <a:cubicBezTo>
                  <a:pt x="1269" y="2465070"/>
                  <a:pt x="57097" y="2311400"/>
                  <a:pt x="158603" y="21894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AA421AC3-8A34-2C5C-158A-5A17000A0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16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4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62660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4DA87-861B-1FCF-6087-773F7228E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39471" y="0"/>
            <a:ext cx="4552529" cy="6858000"/>
          </a:xfrm>
          <a:custGeom>
            <a:avLst/>
            <a:gdLst>
              <a:gd name="connsiteX0" fmla="*/ 1989511 w 4552529"/>
              <a:gd name="connsiteY0" fmla="*/ 0 h 6858000"/>
              <a:gd name="connsiteX1" fmla="*/ 4552529 w 4552529"/>
              <a:gd name="connsiteY1" fmla="*/ 0 h 6858000"/>
              <a:gd name="connsiteX2" fmla="*/ 4552529 w 4552529"/>
              <a:gd name="connsiteY2" fmla="*/ 6858000 h 6858000"/>
              <a:gd name="connsiteX3" fmla="*/ 0 w 4552529"/>
              <a:gd name="connsiteY3" fmla="*/ 6858000 h 6858000"/>
              <a:gd name="connsiteX4" fmla="*/ 1269 w 4552529"/>
              <a:gd name="connsiteY4" fmla="*/ 2623820 h 6858000"/>
              <a:gd name="connsiteX5" fmla="*/ 158603 w 4552529"/>
              <a:gd name="connsiteY5" fmla="*/ 2189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2529" h="6858000">
                <a:moveTo>
                  <a:pt x="1989511" y="0"/>
                </a:moveTo>
                <a:lnTo>
                  <a:pt x="4552529" y="0"/>
                </a:lnTo>
                <a:lnTo>
                  <a:pt x="4552529" y="6858000"/>
                </a:lnTo>
                <a:lnTo>
                  <a:pt x="0" y="6858000"/>
                </a:lnTo>
                <a:lnTo>
                  <a:pt x="1269" y="2623820"/>
                </a:lnTo>
                <a:cubicBezTo>
                  <a:pt x="1269" y="2465070"/>
                  <a:pt x="57097" y="2311400"/>
                  <a:pt x="158603" y="21894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6DB5EAA3-96CD-F7C3-A245-73369AAD90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78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9238" y="2953550"/>
            <a:ext cx="3426087" cy="28294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Team bio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6C90805-A383-E657-FA65-CC734331034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508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E121B338-A1E7-698B-D8C3-CD3456134D6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40011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8BDFD84-3666-F461-094D-5D0AF4BFA8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92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1DB2A7C-C5AB-1578-5374-3CC00A329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92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9D870D5-5C1C-D6D9-89D3-E3C41384A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15050" y="2953550"/>
            <a:ext cx="3426087" cy="28357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C307E90-9564-511D-B062-3F2F08E59D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15051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149572-E83C-E8BF-08C8-27711812BD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5051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18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3429000"/>
            <a:ext cx="3311050" cy="22970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bio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Team bio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6C90805-A383-E657-FA65-CC734331034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508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E121B338-A1E7-698B-D8C3-CD3456134D6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420499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A78E7DDB-016F-478F-EC0C-758444EA7995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3307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8BDFD84-3666-F461-094D-5D0AF4BFA8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92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1DB2A7C-C5AB-1578-5374-3CC00A329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92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9D870D5-5C1C-D6D9-89D3-E3C41384A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3725" y="3436524"/>
            <a:ext cx="3348038" cy="22970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428689B-0A38-9B72-E3B2-39487D7BF6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35296" y="3429000"/>
            <a:ext cx="3311050" cy="22970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C307E90-9564-511D-B062-3F2F08E59D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54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149572-E83C-E8BF-08C8-27711812BD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54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143568E-F26B-9CC8-46E4-96454F7207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45701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E3394FE-D84F-C1F8-1036-15D14548B7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145701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52BD00BD-1FDC-EDCF-BB4D-8A46BC5A4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5FB4361-00A0-159F-F91F-9E3EBB5BB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61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246">
          <p15:clr>
            <a:srgbClr val="FBAE40"/>
          </p15:clr>
        </p15:guide>
        <p15:guide id="8" orient="horz" pos="109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1503-89C6-2E97-674E-1A675A95B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C14944C-5A31-063C-B715-F47AB27413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1761169"/>
            <a:ext cx="5257800" cy="397236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C540D80-DD1F-E08D-BAD3-937E23B718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B814CED-49D0-7FFE-B025-4F77858B35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98211" y="1761169"/>
            <a:ext cx="5257800" cy="397236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EDB417A-2F33-4A30-3BAE-81EA18A28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3DA24A-97E3-F2B0-65AA-602D93A3B6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45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DA65B1-EF29-3E70-5E02-1F3353AC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ED5CD99-5706-CD8E-F5F1-15F0B1E823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B8B5FD8-4538-9831-A8FB-C7B54ADE6FD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29866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03FC4D6-3FE4-1F85-DAFD-26C50044EED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38652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D6C7C50-F025-2036-B1E9-99F90843C6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5176043-9041-82DC-D879-546331F80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D31902-81A8-5655-E240-A3B3D0132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97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Heading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1884E5F-CBCE-40C9-97A7-92A91ADFF2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1761169"/>
            <a:ext cx="11082337" cy="3922939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C7ECCD7-8162-B415-F3E0-FEEDD9398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0B67946-66DD-D8A7-DAEC-F9E4B5C030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39D61-55EA-729C-383C-46018C697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82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4968875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E20668-FC35-DB0B-CBEF-462869834A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1674" y="2328438"/>
            <a:ext cx="4948064" cy="398028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096345A-7894-03CF-7C7B-5232D32F5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269" y="1763729"/>
            <a:ext cx="496887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7D3450C-30F2-5E4B-EBA0-C5A161630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34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7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1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074" y="584983"/>
            <a:ext cx="4948064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FBFAC0B-5238-3108-3661-4C3BCB8A08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3074" y="2328439"/>
            <a:ext cx="4948064" cy="325681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DCDAEF-65B8-93B4-4EB4-AD0A79FC9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074" y="1763729"/>
            <a:ext cx="494806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83FA00A-95D4-9924-5312-C694A1EB4C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C94F8B-453A-B0CE-AB57-71650F6FA6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57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E15B28CA-FD61-C41A-0CD3-5C0B5E8CA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00" t="4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9C4CB6-E3A4-35D3-A21E-A42C19488C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9451" y="3622966"/>
            <a:ext cx="8556913" cy="865331"/>
          </a:xfrm>
          <a:prstGeom prst="rect">
            <a:avLst/>
          </a:prstGeom>
        </p:spPr>
        <p:txBody>
          <a:bodyPr lIns="7200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dd / mm /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44D81-CE02-A3F2-1C80-42480875BE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9450" y="931562"/>
            <a:ext cx="8556914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45F6A-6D61-5CC8-CE53-29AA638C18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62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lumn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E59ECC8-AF6D-E121-FD24-EA0597423D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3429000"/>
            <a:ext cx="6096000" cy="3451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5186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4968875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E20668-FC35-DB0B-CBEF-462869834A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1674" y="2328438"/>
            <a:ext cx="4948064" cy="398028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096345A-7894-03CF-7C7B-5232D32F5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269" y="1763729"/>
            <a:ext cx="496887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F9FE6CF7-802A-29F9-414E-D44C86EDCE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7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+ 1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074" y="584983"/>
            <a:ext cx="4948064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FBFAC0B-5238-3108-3661-4C3BCB8A08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3074" y="2622830"/>
            <a:ext cx="4948064" cy="294789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DCDAEF-65B8-93B4-4EB4-AD0A79FC9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074" y="1763729"/>
            <a:ext cx="494806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894D640-B08D-2E29-CA5F-C93F3A909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6096000" cy="3451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3C4DFEA-4E70-3F0B-6D14-A41C2C5B29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5186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98FB3DE-EB61-F662-9731-4E0D5FF00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2D846A-3F0B-3DF5-4A46-6E12B55390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6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 + Ic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DA65B1-EF29-3E70-5E02-1F3353AC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ED5CD99-5706-CD8E-F5F1-15F0B1E823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90FD182-1B34-DCFD-810C-58A7324F73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B8B5FD8-4538-9831-A8FB-C7B54ADE6FD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29866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03FC4D6-3FE4-1F85-DAFD-26C50044EED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38652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808D4-8119-59E2-4BA9-81263630D620}"/>
              </a:ext>
            </a:extLst>
          </p:cNvPr>
          <p:cNvCxnSpPr/>
          <p:nvPr userDrawn="1"/>
        </p:nvCxnSpPr>
        <p:spPr>
          <a:xfrm>
            <a:off x="5508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3CA62FB-67FB-05B8-CF97-E28CC48DE27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86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38DE4CA-13AC-CD2A-6671-8F995226F7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4849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A18422BA-D9BC-1F34-B650-2427C83D80B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4612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4B5B7723-B27C-2A7C-5540-3F80A1933A9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38303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C4431974-5368-895E-09C4-2268BA4DF8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28066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541EF2F-4F4C-9ED9-5835-03B0459E05C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15543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2B7E59-786E-B7BB-5DEC-85B874F66071}"/>
              </a:ext>
            </a:extLst>
          </p:cNvPr>
          <p:cNvCxnSpPr/>
          <p:nvPr userDrawn="1"/>
        </p:nvCxnSpPr>
        <p:spPr>
          <a:xfrm>
            <a:off x="44370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9F1C2B-6388-CA7A-2099-7C6E25D0A8E8}"/>
              </a:ext>
            </a:extLst>
          </p:cNvPr>
          <p:cNvCxnSpPr/>
          <p:nvPr userDrawn="1"/>
        </p:nvCxnSpPr>
        <p:spPr>
          <a:xfrm>
            <a:off x="83232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2E974A01-6E8C-2151-7B2B-089BE4C03E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63D3E67-2164-1807-534A-08A826A3B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1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97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  <p15:guide id="5" orient="horz" pos="1185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984AB377-0D1E-C286-268E-5052F04074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0388" y="1951668"/>
            <a:ext cx="3311525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EBD323DF-AED9-37E8-E934-8EC0FA5908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0499" y="1951668"/>
            <a:ext cx="3370189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1951668"/>
            <a:ext cx="3311525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4583287"/>
            <a:ext cx="3311050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0499" y="4583287"/>
            <a:ext cx="3370189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CACE05D-71E6-DD5C-F573-A55505331B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29613" y="4583287"/>
            <a:ext cx="3311050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B4C838E-E988-784C-45C2-CB70B2499C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2EF70FB6-53EE-45F4-20FD-6DBE2B34F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825E97-CDDF-8BBB-1761-B4FCEC7A7A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2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 userDrawn="1">
          <p15:clr>
            <a:srgbClr val="FBAE40"/>
          </p15:clr>
        </p15:guide>
        <p15:guide id="2" pos="2774" userDrawn="1">
          <p15:clr>
            <a:srgbClr val="FBAE40"/>
          </p15:clr>
        </p15:guide>
        <p15:guide id="3" pos="4906" userDrawn="1">
          <p15:clr>
            <a:srgbClr val="FBAE40"/>
          </p15:clr>
        </p15:guide>
        <p15:guide id="4" pos="5246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761168"/>
            <a:ext cx="3311050" cy="45475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0499" y="1761168"/>
            <a:ext cx="3370189" cy="45475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1D9F88B-5725-8067-B2A7-E0963B602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313601-FC6F-2ED2-3FE5-B44A3DD6F9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8074"/>
            <a:ext cx="1699383" cy="3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48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8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0485" y="1761168"/>
            <a:ext cx="3367789" cy="4009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5" y="1761168"/>
            <a:ext cx="3304760" cy="4009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492" y="584983"/>
            <a:ext cx="7212293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0485" y="1274763"/>
            <a:ext cx="7209888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8A8A3EC-B7A8-C488-3A35-2E7A0126B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9FC338-F125-1EA4-16B0-12C58F2860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0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Wide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8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492" y="584983"/>
            <a:ext cx="7212293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err="1"/>
              <a:t>Heding</a:t>
            </a:r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0485" y="1274763"/>
            <a:ext cx="7209888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6531B2F-CDC3-C26B-C157-E53856AB0B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0485" y="1761169"/>
            <a:ext cx="7237409" cy="4059044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877092B-853B-6600-3FE0-9CC91DBB2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A79389-2FC6-89F8-7D80-E0A6D8439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3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l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6D91D5D-B386-399A-589C-8456D8BDAD8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1761169"/>
            <a:ext cx="7237409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A23DEF-C014-82DE-9030-63433FDFC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7237411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6A911FA-4097-3912-DD37-F71E49B529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6EEF144-79F7-EB9C-28C3-BA1841A20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55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D7EB6-EE8C-A233-FE59-1792E971C468}"/>
              </a:ext>
            </a:extLst>
          </p:cNvPr>
          <p:cNvSpPr/>
          <p:nvPr userDrawn="1"/>
        </p:nvSpPr>
        <p:spPr>
          <a:xfrm>
            <a:off x="8346861" y="0"/>
            <a:ext cx="384513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1C5402-1225-1F82-FD12-67950680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6F7B93-BC23-C76B-4873-24A1A0CC7B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0BF9DC9-398A-FFCF-5249-974586C4DD2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03970" y="1274763"/>
            <a:ext cx="1097280" cy="109728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2C4D87FD-88E1-2CB1-7C8E-26FA4ED159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20786" y="1564297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F317BC5-0A0A-2E39-5ADC-812816B490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20786" y="1915699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7E4F1C7-F13B-D273-3283-E4452763F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903970" y="2594610"/>
            <a:ext cx="2728816" cy="26990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3DCCB419-C7F0-3FB6-9C25-6B5CAB51592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3" y="1761169"/>
            <a:ext cx="3310423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96C5433D-83DF-7686-122C-FBB9B5C8EBF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4402773" y="1761169"/>
            <a:ext cx="3384874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70BFF58-0009-E72E-5936-7ABAE1A52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806FE-1942-C43D-89DF-3D58AF296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22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lumns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D7EB6-EE8C-A233-FE59-1792E971C468}"/>
              </a:ext>
            </a:extLst>
          </p:cNvPr>
          <p:cNvSpPr/>
          <p:nvPr userDrawn="1"/>
        </p:nvSpPr>
        <p:spPr>
          <a:xfrm>
            <a:off x="8346861" y="0"/>
            <a:ext cx="3845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1C5402-1225-1F82-FD12-67950680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6F7B93-BC23-C76B-4873-24A1A0CC7B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0BF9DC9-398A-FFCF-5249-974586C4DD2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03970" y="1274763"/>
            <a:ext cx="1097280" cy="109728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2C4D87FD-88E1-2CB1-7C8E-26FA4ED159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20786" y="1564297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F317BC5-0A0A-2E39-5ADC-812816B490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20786" y="1915699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7E4F1C7-F13B-D273-3283-E4452763F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903970" y="2594610"/>
            <a:ext cx="2728816" cy="26990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3DCCB419-C7F0-3FB6-9C25-6B5CAB51592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3" y="1761169"/>
            <a:ext cx="3310423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96C5433D-83DF-7686-122C-FBB9B5C8EBF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4402773" y="1761169"/>
            <a:ext cx="3384874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70BFF58-0009-E72E-5936-7ABAE1A52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91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56BD253-4899-9D84-2D7E-1F8AC4E42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930" t="16668" r="17162" b="19417"/>
          <a:stretch/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2205" y="4292290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2205" y="3108429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B4752E-6A70-3A39-B262-EF691C914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5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+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9B51681-7107-5ED6-0DF5-B409552429E4}"/>
              </a:ext>
            </a:extLst>
          </p:cNvPr>
          <p:cNvSpPr txBox="1">
            <a:spLocks/>
          </p:cNvSpPr>
          <p:nvPr userDrawn="1"/>
        </p:nvSpPr>
        <p:spPr>
          <a:xfrm>
            <a:off x="10993757" y="5110116"/>
            <a:ext cx="1043524" cy="9078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AB608D-B802-79EF-E829-500AFD3F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263" y="1085850"/>
            <a:ext cx="4968875" cy="416201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BD6B0-61C6-14FD-B34F-AA269CBECA68}"/>
              </a:ext>
            </a:extLst>
          </p:cNvPr>
          <p:cNvSpPr txBox="1">
            <a:spLocks/>
          </p:cNvSpPr>
          <p:nvPr userDrawn="1"/>
        </p:nvSpPr>
        <p:spPr>
          <a:xfrm>
            <a:off x="6589151" y="27143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F7E94F-43EE-74ED-9885-BB7CB726C0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72263" y="5396825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05782D9-ABF9-5E7F-543D-632BB523E12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72263" y="5748227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B3347B-1D84-058C-E409-C846286EA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DC5304-C17E-482C-61E2-B1276BF35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+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9B51681-7107-5ED6-0DF5-B409552429E4}"/>
              </a:ext>
            </a:extLst>
          </p:cNvPr>
          <p:cNvSpPr txBox="1">
            <a:spLocks/>
          </p:cNvSpPr>
          <p:nvPr userDrawn="1"/>
        </p:nvSpPr>
        <p:spPr>
          <a:xfrm>
            <a:off x="10993757" y="5110116"/>
            <a:ext cx="1043524" cy="9078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AB608D-B802-79EF-E829-500AFD3F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263" y="1085850"/>
            <a:ext cx="4968875" cy="416201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BD6B0-61C6-14FD-B34F-AA269CBECA68}"/>
              </a:ext>
            </a:extLst>
          </p:cNvPr>
          <p:cNvSpPr txBox="1">
            <a:spLocks/>
          </p:cNvSpPr>
          <p:nvPr userDrawn="1"/>
        </p:nvSpPr>
        <p:spPr>
          <a:xfrm>
            <a:off x="6589151" y="27143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F7E94F-43EE-74ED-9885-BB7CB726C0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72263" y="5396825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05782D9-ABF9-5E7F-543D-632BB523E12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72263" y="5748227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B3347B-1D84-058C-E409-C846286EA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65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738DCB-85F5-0AED-3D18-687E8D5DE1EF}"/>
              </a:ext>
            </a:extLst>
          </p:cNvPr>
          <p:cNvSpPr txBox="1">
            <a:spLocks/>
          </p:cNvSpPr>
          <p:nvPr userDrawn="1"/>
        </p:nvSpPr>
        <p:spPr>
          <a:xfrm>
            <a:off x="10753388" y="4751930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3B0C9-DA19-C02D-EC07-12EFA548F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318846"/>
            <a:ext cx="11090274" cy="3763108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12108C-995A-46C9-CFE3-10FEDA038394}"/>
              </a:ext>
            </a:extLst>
          </p:cNvPr>
          <p:cNvSpPr txBox="1">
            <a:spLocks/>
          </p:cNvSpPr>
          <p:nvPr userDrawn="1"/>
        </p:nvSpPr>
        <p:spPr>
          <a:xfrm>
            <a:off x="422032" y="17999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0" dirty="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E1C9B33-EEFD-D37D-FED7-84F23588590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0864" y="5328320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F38CE1-3EA5-5552-56C1-5AD719C21EB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0864" y="5679722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FB8FE1A-1A77-285E-E3B7-27E39FB00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6C5EB-E17C-632F-BF47-7D118EDED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07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064F1-4331-9035-DD7C-C5728E5696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Please click to add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EB5D44-6078-5625-5408-6A04BE20EB7A}"/>
              </a:ext>
            </a:extLst>
          </p:cNvPr>
          <p:cNvSpPr/>
          <p:nvPr userDrawn="1"/>
        </p:nvSpPr>
        <p:spPr>
          <a:xfrm>
            <a:off x="0" y="4830064"/>
            <a:ext cx="12192000" cy="2027936"/>
          </a:xfrm>
          <a:prstGeom prst="rect">
            <a:avLst/>
          </a:prstGeom>
          <a:gradFill>
            <a:gsLst>
              <a:gs pos="0">
                <a:schemeClr val="tx1">
                  <a:alpha val="0"/>
                  <a:lumMod val="100000"/>
                </a:schemeClr>
              </a:gs>
              <a:gs pos="100000">
                <a:schemeClr val="tx1">
                  <a:lumMod val="95000"/>
                  <a:lumOff val="5000"/>
                  <a:alpha val="50063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9156" y="2748055"/>
            <a:ext cx="4971981" cy="886397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64D74-506B-C0E8-9DB3-26CD7A0A7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9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ABB94734-79E9-4D1D-DE18-9378BC3CB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5" b="2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5930" y="2599554"/>
            <a:ext cx="605313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48F3E-4540-FBC8-A98C-4C39125053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900E4225-F87F-1C5F-F15B-68103FEAC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36" t="3887" b="28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61FF28-6A9E-855A-4CFC-3174E48932BB}"/>
              </a:ext>
            </a:extLst>
          </p:cNvPr>
          <p:cNvSpPr/>
          <p:nvPr userDrawn="1"/>
        </p:nvSpPr>
        <p:spPr>
          <a:xfrm>
            <a:off x="0" y="4791993"/>
            <a:ext cx="12192000" cy="2066007"/>
          </a:xfrm>
          <a:prstGeom prst="rect">
            <a:avLst/>
          </a:prstGeom>
          <a:gradFill>
            <a:gsLst>
              <a:gs pos="0">
                <a:schemeClr val="bg1">
                  <a:alpha val="302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5930" y="2599554"/>
            <a:ext cx="605313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53422-989C-E176-E8A3-5B7F791847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06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50FA62B-E1C6-97E9-F358-656D32EC4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8" t="9391" r="5203" b="93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7857" y="2180731"/>
            <a:ext cx="693686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53422-989C-E176-E8A3-5B7F791847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87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FF6B9AD-776C-67D9-2022-5CA921802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5" b="2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3997" y="3398697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997" y="2210546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FF9CB9-4C1A-CBE0-94CA-B8B7937F56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38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55214E57-27FD-FEC3-A510-949462BC4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00" t="4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3997" y="3397026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997" y="2210546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EF280-6652-612F-C518-A0C19B49E1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28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7C9CC25D-7E24-AE7A-B0A5-563330423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286" t="29741" r="31473" b="140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9F0A8-DD94-4115-3B24-30EE10FED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3431" y="3961534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EBD34F-10C0-B5B3-E531-BD07E24D2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3432" y="2765529"/>
            <a:ext cx="8189696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F8ED9-CABD-FC3A-0A5C-1A1197711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55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F94CE0E-6A31-D57B-B3CF-4A1AA6773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8" t="9391" r="5203" b="93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ADA38-F8D4-F8FB-49AE-3D393D7CD3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3420" y="3337631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548D5B-D0BD-5EF5-ED1D-E81BD5048B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3421" y="2141626"/>
            <a:ext cx="6561303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ECAB3A-F1B4-6D44-60C7-13101D1B68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23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6BA9DD8-9846-286D-144C-7C1B40410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314" r="36442" b="131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A77AC8-0F58-0067-8825-82766B55477B}"/>
              </a:ext>
            </a:extLst>
          </p:cNvPr>
          <p:cNvSpPr/>
          <p:nvPr userDrawn="1"/>
        </p:nvSpPr>
        <p:spPr>
          <a:xfrm>
            <a:off x="0" y="4791993"/>
            <a:ext cx="12192000" cy="2066007"/>
          </a:xfrm>
          <a:prstGeom prst="rect">
            <a:avLst/>
          </a:prstGeom>
          <a:gradFill>
            <a:gsLst>
              <a:gs pos="0">
                <a:schemeClr val="bg1">
                  <a:alpha val="302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9F0A8-DD94-4115-3B24-30EE10FED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6076" y="3869661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EBD34F-10C0-B5B3-E531-BD07E24D2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076" y="2676349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E55C40-8D6B-2232-E3C2-F7B2B4B64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59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985D6-46B3-5137-E3D0-1A2AAD5E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4983"/>
            <a:ext cx="11090275" cy="57044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8C072-E2AC-9424-45B4-DA33867E0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1923" y="6316249"/>
            <a:ext cx="550863" cy="541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71A7A-F706-5F49-0101-892A0DC2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825625"/>
            <a:ext cx="11081924" cy="1318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12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20" r:id="rId2"/>
    <p:sldLayoutId id="2147483832" r:id="rId3"/>
    <p:sldLayoutId id="2147483808" r:id="rId4"/>
    <p:sldLayoutId id="2147483781" r:id="rId5"/>
    <p:sldLayoutId id="2147483825" r:id="rId6"/>
    <p:sldLayoutId id="2147483829" r:id="rId7"/>
    <p:sldLayoutId id="2147483828" r:id="rId8"/>
    <p:sldLayoutId id="2147483833" r:id="rId9"/>
    <p:sldLayoutId id="2147483677" r:id="rId10"/>
    <p:sldLayoutId id="2147483762" r:id="rId11"/>
    <p:sldLayoutId id="2147483768" r:id="rId12"/>
    <p:sldLayoutId id="2147483763" r:id="rId13"/>
    <p:sldLayoutId id="2147483746" r:id="rId14"/>
    <p:sldLayoutId id="2147483661" r:id="rId15"/>
    <p:sldLayoutId id="2147483747" r:id="rId16"/>
    <p:sldLayoutId id="2147483835" r:id="rId17"/>
    <p:sldLayoutId id="2147483839" r:id="rId18"/>
    <p:sldLayoutId id="2147483840" r:id="rId19"/>
    <p:sldLayoutId id="2147483841" r:id="rId20"/>
    <p:sldLayoutId id="2147483843" r:id="rId21"/>
    <p:sldLayoutId id="2147483844" r:id="rId22"/>
    <p:sldLayoutId id="2147483834" r:id="rId23"/>
    <p:sldLayoutId id="2147483738" r:id="rId24"/>
    <p:sldLayoutId id="2147483749" r:id="rId25"/>
    <p:sldLayoutId id="2147483750" r:id="rId26"/>
    <p:sldLayoutId id="2147483651" r:id="rId27"/>
    <p:sldLayoutId id="2147483652" r:id="rId28"/>
    <p:sldLayoutId id="2147483654" r:id="rId29"/>
    <p:sldLayoutId id="2147483753" r:id="rId30"/>
    <p:sldLayoutId id="2147483754" r:id="rId31"/>
    <p:sldLayoutId id="2147483761" r:id="rId32"/>
    <p:sldLayoutId id="2147483653" r:id="rId33"/>
    <p:sldLayoutId id="2147483658" r:id="rId34"/>
    <p:sldLayoutId id="2147483751" r:id="rId35"/>
    <p:sldLayoutId id="2147483752" r:id="rId36"/>
    <p:sldLayoutId id="2147483659" r:id="rId37"/>
    <p:sldLayoutId id="2147483691" r:id="rId38"/>
    <p:sldLayoutId id="2147483848" r:id="rId39"/>
    <p:sldLayoutId id="2147483783" r:id="rId40"/>
    <p:sldLayoutId id="2147483847" r:id="rId41"/>
    <p:sldLayoutId id="2147483759" r:id="rId42"/>
    <p:sldLayoutId id="2147483796" r:id="rId43"/>
    <p:sldLayoutId id="2147483827" r:id="rId44"/>
    <p:sldLayoutId id="2147483826" r:id="rId45"/>
    <p:sldLayoutId id="2147483845" r:id="rId4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477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GB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7053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5341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pos="347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astrolstreetview.com/sso/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6D38DA-2E28-B339-166D-2FBCA3976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352" y="2425959"/>
            <a:ext cx="9764785" cy="2250355"/>
          </a:xfrm>
        </p:spPr>
        <p:txBody>
          <a:bodyPr>
            <a:normAutofit/>
          </a:bodyPr>
          <a:lstStyle/>
          <a:p>
            <a:r>
              <a:rPr lang="en-US" altLang="en-US" sz="5400" dirty="0"/>
              <a:t>Castrol  Distributor Rewards</a:t>
            </a:r>
            <a:br>
              <a:rPr lang="en-US" altLang="en-US" sz="5400" dirty="0"/>
            </a:br>
            <a:br>
              <a:rPr lang="en-US" altLang="en-US" sz="5400" dirty="0"/>
            </a:br>
            <a:r>
              <a:rPr lang="en-US" altLang="en-US" sz="4800" dirty="0"/>
              <a:t>How to Renew - </a:t>
            </a:r>
            <a:r>
              <a:rPr lang="en-US" sz="4800" dirty="0"/>
              <a:t>Overview</a:t>
            </a:r>
            <a:endParaRPr lang="en-IN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8466B-4327-C39E-3831-DDCD5820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609" y="2743027"/>
            <a:ext cx="202490" cy="2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Streetview portal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2A4048-AFC7-888F-801E-13678E359B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1274763"/>
            <a:ext cx="11373659" cy="1748355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9600" kern="0" dirty="0">
                <a:latin typeface="+mn-lt"/>
              </a:rPr>
              <a:t>Click this link: </a:t>
            </a:r>
            <a:r>
              <a:rPr lang="en-US" sz="9600" u="sng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https://castrolstreetview.com/sso/</a:t>
            </a:r>
            <a:endParaRPr lang="en-US" sz="9600" u="sng" dirty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9600" kern="0" dirty="0">
                <a:latin typeface="+mn-lt"/>
              </a:rPr>
              <a:t>Log in and go to Castrol sites and select Streetview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9600" kern="0" dirty="0">
                <a:latin typeface="+mn-lt"/>
              </a:rPr>
              <a:t>Once logged in select </a:t>
            </a:r>
            <a:r>
              <a:rPr lang="en-US" sz="9600" i="1" kern="0" dirty="0">
                <a:latin typeface="+mn-lt"/>
              </a:rPr>
              <a:t>“Open IMI”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Table Placeholder 3">
            <a:extLst>
              <a:ext uri="{FF2B5EF4-FFF2-40B4-BE49-F238E27FC236}">
                <a16:creationId xmlns:a16="http://schemas.microsoft.com/office/drawing/2014/main" id="{9385E85E-41E6-45B7-C06B-B824FEC784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900"/>
          <a:stretch/>
        </p:blipFill>
        <p:spPr bwMode="auto">
          <a:xfrm>
            <a:off x="5937355" y="2677699"/>
            <a:ext cx="4394551" cy="330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DD904B4-332D-CB9F-D0F7-3E37D6809D90}"/>
              </a:ext>
            </a:extLst>
          </p:cNvPr>
          <p:cNvSpPr/>
          <p:nvPr/>
        </p:nvSpPr>
        <p:spPr bwMode="auto">
          <a:xfrm rot="10800000">
            <a:off x="9380463" y="5088133"/>
            <a:ext cx="1132509" cy="284085"/>
          </a:xfrm>
          <a:prstGeom prst="rightArrow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2F1250-A0DF-EAF0-1D17-0503EFDBA403}"/>
              </a:ext>
            </a:extLst>
          </p:cNvPr>
          <p:cNvSpPr txBox="1"/>
          <p:nvPr/>
        </p:nvSpPr>
        <p:spPr>
          <a:xfrm>
            <a:off x="10512972" y="5045511"/>
            <a:ext cx="141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111817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the IMI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2A4048-AFC7-888F-801E-13678E359B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1274763"/>
            <a:ext cx="11373659" cy="122584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kern="0" dirty="0"/>
              <a:t>Select the three horizontal bars in the top left-hand corner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kern="0" dirty="0"/>
              <a:t>Choose “</a:t>
            </a:r>
            <a:r>
              <a:rPr lang="en-US" sz="2400" i="1" kern="0" dirty="0"/>
              <a:t>Castrol SCORE Rewards</a:t>
            </a:r>
            <a:r>
              <a:rPr lang="en-US" sz="2400" kern="0" dirty="0"/>
              <a:t>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21B18-5360-7FD4-1C03-688B40CF9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920"/>
          <a:stretch/>
        </p:blipFill>
        <p:spPr>
          <a:xfrm>
            <a:off x="1456868" y="2619940"/>
            <a:ext cx="9848295" cy="133403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ECFAFF9-5556-357D-DD5A-F4BD6F4DB64E}"/>
              </a:ext>
            </a:extLst>
          </p:cNvPr>
          <p:cNvSpPr/>
          <p:nvPr/>
        </p:nvSpPr>
        <p:spPr bwMode="auto">
          <a:xfrm>
            <a:off x="666755" y="2619939"/>
            <a:ext cx="1038688" cy="284085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9933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lvl="0" indent="-292100" defTabSz="91440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032FD-6B1E-37AF-D10C-447DFA94C8F7}"/>
              </a:ext>
            </a:extLst>
          </p:cNvPr>
          <p:cNvSpPr txBox="1"/>
          <p:nvPr/>
        </p:nvSpPr>
        <p:spPr>
          <a:xfrm>
            <a:off x="395102" y="2825404"/>
            <a:ext cx="141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7F5CE4-96D7-4DC8-2EE7-48D9339FCC40}"/>
              </a:ext>
            </a:extLst>
          </p:cNvPr>
          <p:cNvSpPr txBox="1"/>
          <p:nvPr/>
        </p:nvSpPr>
        <p:spPr>
          <a:xfrm>
            <a:off x="395102" y="4893442"/>
            <a:ext cx="141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F4988A-B464-C06B-5129-8F71F5A24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112" y="4260865"/>
            <a:ext cx="9836052" cy="1450527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1A030D0F-61B9-6B59-9DA6-2C1A17B7E47E}"/>
              </a:ext>
            </a:extLst>
          </p:cNvPr>
          <p:cNvSpPr/>
          <p:nvPr/>
        </p:nvSpPr>
        <p:spPr bwMode="auto">
          <a:xfrm>
            <a:off x="666756" y="4664285"/>
            <a:ext cx="4101188" cy="284085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9933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lvl="0" indent="-292100" defTabSz="91440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4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the How it Works sections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2A4048-AFC7-888F-801E-13678E359B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1274763"/>
            <a:ext cx="7993645" cy="510737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kern="0" dirty="0"/>
              <a:t>Read through these sections for changes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kern="0" dirty="0"/>
              <a:t>Scroll to the bottom, then select </a:t>
            </a:r>
            <a:r>
              <a:rPr lang="en-US" sz="2400" i="1" kern="0" dirty="0"/>
              <a:t>“Continue” </a:t>
            </a:r>
            <a:r>
              <a:rPr lang="en-US" sz="2400" kern="0" dirty="0"/>
              <a:t>to proceed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668EEC-4348-C8A4-D86A-90B4B45E7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81" y="1978891"/>
            <a:ext cx="5896947" cy="33868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B789D3-068C-886C-92EE-A08E30737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508" y="5274715"/>
            <a:ext cx="1371429" cy="86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9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current year terms and conditions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6A5E69B-FEEC-B3DB-8547-FEB4A977D324}"/>
              </a:ext>
            </a:extLst>
          </p:cNvPr>
          <p:cNvSpPr/>
          <p:nvPr/>
        </p:nvSpPr>
        <p:spPr bwMode="auto">
          <a:xfrm rot="5400000">
            <a:off x="170611" y="3433792"/>
            <a:ext cx="2964161" cy="284085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9933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lvl="0" indent="-292100" defTabSz="91440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00428E-AC3C-90F3-DCB7-7C5179D8577C}"/>
              </a:ext>
            </a:extLst>
          </p:cNvPr>
          <p:cNvSpPr txBox="1"/>
          <p:nvPr/>
        </p:nvSpPr>
        <p:spPr>
          <a:xfrm>
            <a:off x="322713" y="2951946"/>
            <a:ext cx="1093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Review Program Terms &amp; Conditions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A4ACA-C97C-7D0B-B9E7-325F879EF9F6}"/>
              </a:ext>
            </a:extLst>
          </p:cNvPr>
          <p:cNvSpPr txBox="1"/>
          <p:nvPr/>
        </p:nvSpPr>
        <p:spPr>
          <a:xfrm>
            <a:off x="2621280" y="2311503"/>
            <a:ext cx="296091" cy="1692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1267C5-BD79-4567-2651-11463227EA99}"/>
              </a:ext>
            </a:extLst>
          </p:cNvPr>
          <p:cNvGrpSpPr/>
          <p:nvPr/>
        </p:nvGrpSpPr>
        <p:grpSpPr>
          <a:xfrm>
            <a:off x="1908202" y="1361058"/>
            <a:ext cx="9391650" cy="3696857"/>
            <a:chOff x="1908202" y="1361058"/>
            <a:chExt cx="9391650" cy="36968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FD9A9A-196F-A36C-BFE2-88D84F7F1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541"/>
            <a:stretch/>
          </p:blipFill>
          <p:spPr>
            <a:xfrm>
              <a:off x="1908202" y="1361058"/>
              <a:ext cx="9391650" cy="369685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8248E8-D2E7-05B6-83E6-8215991A6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7533" y="1650713"/>
              <a:ext cx="1086925" cy="236566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A1D5094-65BF-997B-D08C-9C9CEFD6D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635" y="2005716"/>
            <a:ext cx="8985288" cy="3322064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C17F20B-D39D-766A-EAEF-B99E1D8A74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9425" y="5646414"/>
            <a:ext cx="7993645" cy="5704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kern="0" dirty="0"/>
              <a:t>Scroll to the bottom, then select </a:t>
            </a:r>
            <a:r>
              <a:rPr lang="en-US" sz="2400" i="1" kern="0" dirty="0"/>
              <a:t>“Continue” </a:t>
            </a:r>
            <a:r>
              <a:rPr lang="en-US" sz="2400" kern="0" dirty="0"/>
              <a:t>to proceed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73DB18-81F3-611C-BC51-EDA275AB7B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534"/>
          <a:stretch/>
        </p:blipFill>
        <p:spPr>
          <a:xfrm>
            <a:off x="10177365" y="5646414"/>
            <a:ext cx="1588537" cy="504924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ED8FF6D6-34AF-89AE-994E-CE582A93B37F}"/>
              </a:ext>
            </a:extLst>
          </p:cNvPr>
          <p:cNvSpPr/>
          <p:nvPr/>
        </p:nvSpPr>
        <p:spPr bwMode="auto">
          <a:xfrm>
            <a:off x="8229600" y="5789593"/>
            <a:ext cx="1836071" cy="284085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9933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lvl="0" indent="-292100" defTabSz="91440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4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your SSN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2A8347-AA58-0799-A8E7-C211DAE4A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0" y="1521960"/>
            <a:ext cx="10620154" cy="34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0EB400D-073A-2E25-A877-067784E13E1A}"/>
              </a:ext>
            </a:extLst>
          </p:cNvPr>
          <p:cNvSpPr/>
          <p:nvPr/>
        </p:nvSpPr>
        <p:spPr bwMode="auto">
          <a:xfrm>
            <a:off x="8887024" y="4318112"/>
            <a:ext cx="1038688" cy="284085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9933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lvl="0" indent="-292100" defTabSz="91440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C17F20B-D39D-766A-EAEF-B99E1D8A74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347" y="4172849"/>
            <a:ext cx="3908869" cy="570445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kern="0" dirty="0"/>
              <a:t>Select </a:t>
            </a:r>
            <a:r>
              <a:rPr lang="en-US" sz="2400" i="1" kern="0" dirty="0"/>
              <a:t>“Continue” </a:t>
            </a:r>
            <a:r>
              <a:rPr lang="en-US" sz="2400" kern="0" dirty="0"/>
              <a:t>to proceed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BDC8AEF-C10C-291A-8222-2EB3DC137108}"/>
              </a:ext>
            </a:extLst>
          </p:cNvPr>
          <p:cNvSpPr/>
          <p:nvPr/>
        </p:nvSpPr>
        <p:spPr bwMode="auto">
          <a:xfrm>
            <a:off x="1994812" y="3091550"/>
            <a:ext cx="1038688" cy="284085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9933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lvl="0" indent="-292100" defTabSz="91440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9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extLst>
              <a:ext uri="{FF2B5EF4-FFF2-40B4-BE49-F238E27FC236}">
                <a16:creationId xmlns:a16="http://schemas.microsoft.com/office/drawing/2014/main" id="{339EF620-401B-A5FE-1ED0-1F93B59EC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5"/>
          <a:stretch/>
        </p:blipFill>
        <p:spPr bwMode="auto">
          <a:xfrm>
            <a:off x="738040" y="3142704"/>
            <a:ext cx="10715917" cy="243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Date of Birth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0EB400D-073A-2E25-A877-067784E13E1A}"/>
              </a:ext>
            </a:extLst>
          </p:cNvPr>
          <p:cNvSpPr/>
          <p:nvPr/>
        </p:nvSpPr>
        <p:spPr bwMode="auto">
          <a:xfrm rot="16200000">
            <a:off x="10474726" y="5706257"/>
            <a:ext cx="737119" cy="284085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9933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lvl="0" indent="-292100" defTabSz="91440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C17F20B-D39D-766A-EAEF-B99E1D8A74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302" y="1155428"/>
            <a:ext cx="10608655" cy="1824102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/>
              <a:t>Provide your date of birth information and click continue or…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50" kern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kern="0" dirty="0"/>
              <a:t>If you prefer not to provide your date of birth, click </a:t>
            </a:r>
            <a:r>
              <a:rPr lang="en-US" sz="2400" i="1" kern="0" dirty="0"/>
              <a:t>“choose not to provide”</a:t>
            </a:r>
            <a:r>
              <a:rPr lang="en-US" sz="2400" kern="0" dirty="0"/>
              <a:t> and proceed to the next page.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BDC8AEF-C10C-291A-8222-2EB3DC137108}"/>
              </a:ext>
            </a:extLst>
          </p:cNvPr>
          <p:cNvSpPr/>
          <p:nvPr/>
        </p:nvSpPr>
        <p:spPr bwMode="auto">
          <a:xfrm>
            <a:off x="256422" y="4365245"/>
            <a:ext cx="588880" cy="284085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9933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lvl="0" indent="-292100" defTabSz="91440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E97FA90-862D-3420-B07F-7E81CA88D28C}"/>
              </a:ext>
            </a:extLst>
          </p:cNvPr>
          <p:cNvSpPr/>
          <p:nvPr/>
        </p:nvSpPr>
        <p:spPr bwMode="auto">
          <a:xfrm rot="16200000">
            <a:off x="9722012" y="5706257"/>
            <a:ext cx="737119" cy="284085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9933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lvl="0" indent="-292100" defTabSz="91440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460EA5E5-CD19-6363-BFFE-DFC8448C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57" y="1713554"/>
            <a:ext cx="10174152" cy="452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Verification… and finish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C17F20B-D39D-766A-EAEF-B99E1D8A74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57" y="1038039"/>
            <a:ext cx="10977764" cy="570445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0" dirty="0"/>
              <a:t>Tick off I certify and click “</a:t>
            </a:r>
            <a:r>
              <a:rPr lang="en-US" sz="2400" i="1" kern="0" dirty="0"/>
              <a:t>Accept and Approve</a:t>
            </a:r>
            <a:r>
              <a:rPr lang="en-US" sz="2400" kern="0" dirty="0"/>
              <a:t>” to complete the renewal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kern="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BDC8AEF-C10C-291A-8222-2EB3DC137108}"/>
              </a:ext>
            </a:extLst>
          </p:cNvPr>
          <p:cNvSpPr/>
          <p:nvPr/>
        </p:nvSpPr>
        <p:spPr bwMode="auto">
          <a:xfrm>
            <a:off x="238702" y="5068842"/>
            <a:ext cx="890301" cy="284085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9933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lvl="0" indent="-292100" defTabSz="91440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E97FA90-862D-3420-B07F-7E81CA88D28C}"/>
              </a:ext>
            </a:extLst>
          </p:cNvPr>
          <p:cNvSpPr/>
          <p:nvPr/>
        </p:nvSpPr>
        <p:spPr bwMode="auto">
          <a:xfrm rot="5400000">
            <a:off x="9731343" y="5050179"/>
            <a:ext cx="737119" cy="284085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9933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lvl="0" indent="-292100" defTabSz="91440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1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2734-42BD-ADEB-9026-8D116E647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077" y="4149471"/>
            <a:ext cx="6053137" cy="886397"/>
          </a:xfrm>
        </p:spPr>
        <p:txBody>
          <a:bodyPr/>
          <a:lstStyle/>
          <a:p>
            <a:pPr algn="ctr"/>
            <a:r>
              <a:rPr lang="en-US" sz="7200" dirty="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EA710-15C8-2EF2-B7BA-0002B6ED7D0F}"/>
              </a:ext>
            </a:extLst>
          </p:cNvPr>
          <p:cNvSpPr txBox="1"/>
          <p:nvPr/>
        </p:nvSpPr>
        <p:spPr>
          <a:xfrm>
            <a:off x="3048778" y="907265"/>
            <a:ext cx="89037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 on the Castrol Distributor Rewards Program contact your support team noted below.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Primary contacts: Castrol Distributor Business Managers &amp; Castrol Area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Sales Managers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022018"/>
      </p:ext>
    </p:extLst>
  </p:cSld>
  <p:clrMapOvr>
    <a:masterClrMapping/>
  </p:clrMapOvr>
</p:sld>
</file>

<file path=ppt/theme/theme1.xml><?xml version="1.0" encoding="utf-8"?>
<a:theme xmlns:a="http://schemas.openxmlformats.org/drawingml/2006/main" name="Castrol Template">
  <a:themeElements>
    <a:clrScheme name="Custom 2">
      <a:dk1>
        <a:srgbClr val="000000"/>
      </a:dk1>
      <a:lt1>
        <a:srgbClr val="FFFFFF"/>
      </a:lt1>
      <a:dk2>
        <a:srgbClr val="3C5569"/>
      </a:dk2>
      <a:lt2>
        <a:srgbClr val="EBF0F0"/>
      </a:lt2>
      <a:accent1>
        <a:srgbClr val="F00023"/>
      </a:accent1>
      <a:accent2>
        <a:srgbClr val="009343"/>
      </a:accent2>
      <a:accent3>
        <a:srgbClr val="32FA6E"/>
      </a:accent3>
      <a:accent4>
        <a:srgbClr val="05004E"/>
      </a:accent4>
      <a:accent5>
        <a:srgbClr val="0A91A5"/>
      </a:accent5>
      <a:accent6>
        <a:srgbClr val="59C3EB"/>
      </a:accent6>
      <a:hlink>
        <a:srgbClr val="5F28FF"/>
      </a:hlink>
      <a:folHlink>
        <a:srgbClr val="B9C8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600"/>
          </a:spcAft>
          <a:defRPr sz="1200" dirty="0" err="1" smtClean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498041-F305-2043-A815-B4CD8A972772}" vid="{32D53396-8E27-C94B-96D0-070630BF58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3b8984-eafa-4e79-985e-54f52f3da58e" xsi:nil="true"/>
    <CandC_Tax_8TaxHTField xmlns="5595e567-94aa-4c0d-a8a7-6a00631eccfe">
      <Terms xmlns="http://schemas.microsoft.com/office/infopath/2007/PartnerControls"/>
    </CandC_Tax_8TaxHTField>
    <CandC_ContentOwner xmlns="5595e567-94aa-4c0d-a8a7-6a00631eccfe">
      <UserInfo>
        <DisplayName/>
        <AccountId xsi:nil="true"/>
        <AccountType/>
      </UserInfo>
    </CandC_ContentOwner>
    <CandC_ReviewDate xmlns="5595e567-94aa-4c0d-a8a7-6a00631eccfe" xsi:nil="true"/>
    <CandC_Description xmlns="4ca9bab2-2aca-4fd9-9657-56a4c58137fc" xsi:nil="true"/>
    <CandC_Tax_1TaxHTField xmlns="5595e567-94aa-4c0d-a8a7-6a00631eccfe">
      <Terms xmlns="http://schemas.microsoft.com/office/infopath/2007/PartnerControls"/>
    </CandC_Tax_1TaxHTField>
    <CandC_Featured xmlns="5595e567-94aa-4c0d-a8a7-6a00631eccfe">false</CandC_Featured>
    <CandC_Tax_2TaxHTField xmlns="5595e567-94aa-4c0d-a8a7-6a00631eccfe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e2144b11-86d6-4225-b76b-60b3773a8377</TermId>
        </TermInfo>
      </Terms>
    </CandC_Tax_2TaxHTField>
    <CandC_Tax_3TaxHTField xmlns="5595e567-94aa-4c0d-a8a7-6a00631eccfe">
      <Terms xmlns="http://schemas.microsoft.com/office/infopath/2007/PartnerControls"/>
    </CandC_Tax_3TaxHTField>
    <CandC_Tax_4TaxHTField xmlns="5595e567-94aa-4c0d-a8a7-6a00631eccfe">
      <Terms xmlns="http://schemas.microsoft.com/office/infopath/2007/PartnerControls"/>
    </CandC_Tax_4TaxHTField>
    <CandC_Tax_5TaxHTField xmlns="5595e567-94aa-4c0d-a8a7-6a00631eccfe">
      <Terms xmlns="http://schemas.microsoft.com/office/infopath/2007/PartnerControls"/>
    </CandC_Tax_5TaxHTField>
    <CandC_Tax_6TaxHTField xmlns="5595e567-94aa-4c0d-a8a7-6a00631eccfe">
      <Terms xmlns="http://schemas.microsoft.com/office/infopath/2007/PartnerControls"/>
    </CandC_Tax_6TaxHTField>
    <CandC_Tax_7TaxHTField xmlns="5595e567-94aa-4c0d-a8a7-6a00631eccfe">
      <Terms xmlns="http://schemas.microsoft.com/office/infopath/2007/PartnerControls"/>
    </CandC_Tax_7TaxHTFiel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resh document" ma:contentTypeID="0x01010036DF8ACB058DF9489700B19236AAD5940064FF16D48819FC47A9672DD7BAC5DECD" ma:contentTypeVersion="31" ma:contentTypeDescription="" ma:contentTypeScope="" ma:versionID="7773f83132367f20324065074326b9ff">
  <xsd:schema xmlns:xsd="http://www.w3.org/2001/XMLSchema" xmlns:xs="http://www.w3.org/2001/XMLSchema" xmlns:p="http://schemas.microsoft.com/office/2006/metadata/properties" xmlns:ns1="5595e567-94aa-4c0d-a8a7-6a00631eccfe" xmlns:ns2="b23b8984-eafa-4e79-985e-54f52f3da58e" xmlns:ns3="4ca9bab2-2aca-4fd9-9657-56a4c58137fc" xmlns:ns5="dea9b0d4-57a4-4338-8df0-96347fcc03ed" targetNamespace="http://schemas.microsoft.com/office/2006/metadata/properties" ma:root="true" ma:fieldsID="db3c80021b76d57178d6adcd80d6d92b" ns1:_="" ns2:_="" ns3:_="" ns5:_="">
    <xsd:import namespace="5595e567-94aa-4c0d-a8a7-6a00631eccfe"/>
    <xsd:import namespace="b23b8984-eafa-4e79-985e-54f52f3da58e"/>
    <xsd:import namespace="4ca9bab2-2aca-4fd9-9657-56a4c58137fc"/>
    <xsd:import namespace="dea9b0d4-57a4-4338-8df0-96347fcc03ed"/>
    <xsd:element name="properties">
      <xsd:complexType>
        <xsd:sequence>
          <xsd:element name="documentManagement">
            <xsd:complexType>
              <xsd:all>
                <xsd:element ref="ns1:CandC_Tax_1TaxHTField" minOccurs="0"/>
                <xsd:element ref="ns1:CandC_Tax_2TaxHTField" minOccurs="0"/>
                <xsd:element ref="ns1:CandC_Tax_3TaxHTField" minOccurs="0"/>
                <xsd:element ref="ns1:CandC_Tax_4TaxHTField" minOccurs="0"/>
                <xsd:element ref="ns1:CandC_Tax_5TaxHTField" minOccurs="0"/>
                <xsd:element ref="ns1:CandC_Tax_6TaxHTField" minOccurs="0"/>
                <xsd:element ref="ns1:CandC_Tax_7TaxHTField" minOccurs="0"/>
                <xsd:element ref="ns1:CandC_Tax_8TaxHTField" minOccurs="0"/>
                <xsd:element ref="ns2:TaxCatchAll" minOccurs="0"/>
                <xsd:element ref="ns2:TaxCatchAllLabel" minOccurs="0"/>
                <xsd:element ref="ns3:CandC_Description" minOccurs="0"/>
                <xsd:element ref="ns1:CandC_Featured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1:SharedWithUsers" minOccurs="0"/>
                <xsd:element ref="ns1:SharedWithDetails" minOccurs="0"/>
                <xsd:element ref="ns1:CandC_ReviewDate" minOccurs="0"/>
                <xsd:element ref="ns1:CandC_ContentOwner" minOccurs="0"/>
                <xsd:element ref="ns5:MediaServiceDateTaken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5e567-94aa-4c0d-a8a7-6a00631eccfe" elementFormDefault="qualified">
    <xsd:import namespace="http://schemas.microsoft.com/office/2006/documentManagement/types"/>
    <xsd:import namespace="http://schemas.microsoft.com/office/infopath/2007/PartnerControls"/>
    <xsd:element name="CandC_Tax_1TaxHTField" ma:index="0" nillable="true" ma:taxonomy="true" ma:internalName="CandC_Tax_1TaxHTField" ma:taxonomyFieldName="CandC_Tax_1" ma:displayName="Category" ma:fieldId="{f0f184d7-0b9b-444f-94bc-10343587c733}" ma:taxonomyMulti="true" ma:sspId="a1e0e634-2f09-4e55-a821-ed671eb111cd" ma:termSetId="f6fb3b19-1f67-4527-9ebf-46e19271da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Tax_2TaxHTField" ma:index="1" nillable="true" ma:taxonomy="true" ma:internalName="CandC_Tax_2TaxHTField" ma:taxonomyFieldName="CandC_Tax_2" ma:displayName="Country" ma:default="1;#Global|e2144b11-86d6-4225-b76b-60b3773a8377" ma:fieldId="{6454b680-6f34-4f01-97ca-34334082f070}" ma:taxonomyMulti="true" ma:sspId="a1e0e634-2f09-4e55-a821-ed671eb111cd" ma:termSetId="ab4db0ee-ccf9-4393-8b0d-fe9e196989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Tax_3TaxHTField" ma:index="2" nillable="true" ma:taxonomy="true" ma:internalName="CandC_Tax_3TaxHTField" ma:taxonomyFieldName="CandC_Tax_3" ma:displayName="Entity" ma:fieldId="{759fb41c-e9f4-4f8d-a428-53bd45fa9de8}" ma:taxonomyMulti="true" ma:sspId="a1e0e634-2f09-4e55-a821-ed671eb111cd" ma:termSetId="190fd59c-538a-4891-9fee-3f2f9a48cc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Tax_4TaxHTField" ma:index="3" nillable="true" ma:taxonomy="true" ma:internalName="CandC_Tax_4TaxHTField" ma:taxonomyFieldName="CandC_Tax_4" ma:displayName="Language" ma:fieldId="{7884c4a6-666a-4c96-8d95-b481dcac504b}" ma:taxonomyMulti="true" ma:sspId="a1e0e634-2f09-4e55-a821-ed671eb111cd" ma:termSetId="f9fab71f-022e-457d-8a5c-c5a555744a8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5TaxHTField" ma:index="4" nillable="true" ma:taxonomy="true" ma:internalName="CandC_Tax_5TaxHTField" ma:taxonomyFieldName="CandC_Tax_5" ma:displayName="Location" ma:fieldId="{8ec7b074-a3be-4541-acc0-5ffdcce0b2ed}" ma:taxonomyMulti="true" ma:sspId="a1e0e634-2f09-4e55-a821-ed671eb111cd" ma:termSetId="ee5e26c2-1879-48d8-a11b-635120b0ea3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6TaxHTField" ma:index="5" nillable="true" ma:taxonomy="true" ma:internalName="CandC_Tax_6TaxHTField" ma:taxonomyFieldName="CandC_Tax_6" ma:displayName="Region" ma:fieldId="{265a5956-1c57-4a67-958f-c252aefd9f60}" ma:taxonomyMulti="true" ma:sspId="a1e0e634-2f09-4e55-a821-ed671eb111cd" ma:termSetId="f1959473-f882-4715-b823-0525fb0d3e6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7TaxHTField" ma:index="6" nillable="true" ma:taxonomy="true" ma:internalName="CandC_Tax_7TaxHTField" ma:taxonomyFieldName="CandC_Tax_7" ma:displayName="Sub-entity" ma:fieldId="{95b187bc-b8e0-4cc3-9d90-48d038784e6d}" ma:taxonomyMulti="true" ma:sspId="a1e0e634-2f09-4e55-a821-ed671eb111cd" ma:termSetId="122135a8-dcaa-440f-9c21-6856cf7f46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8TaxHTField" ma:index="7" nillable="true" ma:taxonomy="true" ma:internalName="CandC_Tax_8TaxHTField" ma:taxonomyFieldName="CandC_Tax_8" ma:displayName="Global topic" ma:fieldId="{36cccf54-ed80-4bef-98cb-ca575c7ad017}" ma:taxonomyMulti="true" ma:sspId="a1e0e634-2f09-4e55-a821-ed671eb111cd" ma:termSetId="783cfff5-1738-46b7-a743-bfa84c66eb0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Featured" ma:index="19" nillable="true" ma:displayName="Featured" ma:default="0" ma:internalName="CandC_Featured">
      <xsd:simpleType>
        <xsd:restriction base="dms:Boolean"/>
      </xsd:simpleType>
    </xsd:element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CandC_ReviewDate" ma:index="34" nillable="true" ma:displayName="Review date" ma:description="Date for revision" ma:format="DateOnly" ma:internalName="CandC_ReviewDate">
      <xsd:simpleType>
        <xsd:restriction base="dms:DateTime"/>
      </xsd:simpleType>
    </xsd:element>
    <xsd:element name="CandC_ContentOwner" ma:index="35" nillable="true" ma:displayName="Content owner" ma:list="UserInfo" ma:SharePointGroup="0" ma:internalName="CandC_Cont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b8984-eafa-4e79-985e-54f52f3da58e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468b9a6-4e92-4919-b25c-d66250d687a7}" ma:internalName="TaxCatchAll" ma:showField="CatchAllData" ma:web="5595e567-94aa-4c0d-a8a7-6a00631ecc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468b9a6-4e92-4919-b25c-d66250d687a7}" ma:internalName="TaxCatchAllLabel" ma:readOnly="true" ma:showField="CatchAllDataLabel" ma:web="5595e567-94aa-4c0d-a8a7-6a00631ecc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9bab2-2aca-4fd9-9657-56a4c58137fc" elementFormDefault="qualified">
    <xsd:import namespace="http://schemas.microsoft.com/office/2006/documentManagement/types"/>
    <xsd:import namespace="http://schemas.microsoft.com/office/infopath/2007/PartnerControls"/>
    <xsd:element name="CandC_Description" ma:index="18" nillable="true" ma:displayName="Short description" ma:internalName="CandC_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9b0d4-57a4-4338-8df0-96347fcc0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2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01ABBD-99D5-4EA2-9CBC-86A34EA62261}">
  <ds:schemaRefs>
    <ds:schemaRef ds:uri="http://www.w3.org/XML/1998/namespace"/>
    <ds:schemaRef ds:uri="http://schemas.microsoft.com/office/2006/metadata/properties"/>
    <ds:schemaRef ds:uri="5595e567-94aa-4c0d-a8a7-6a00631eccf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b23b8984-eafa-4e79-985e-54f52f3da58e"/>
    <ds:schemaRef ds:uri="http://schemas.openxmlformats.org/package/2006/metadata/core-properties"/>
    <ds:schemaRef ds:uri="dea9b0d4-57a4-4338-8df0-96347fcc03ed"/>
    <ds:schemaRef ds:uri="4ca9bab2-2aca-4fd9-9657-56a4c58137f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E3C120-8EB5-4804-A092-9814C9BCF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5e567-94aa-4c0d-a8a7-6a00631eccfe"/>
    <ds:schemaRef ds:uri="b23b8984-eafa-4e79-985e-54f52f3da58e"/>
    <ds:schemaRef ds:uri="4ca9bab2-2aca-4fd9-9657-56a4c58137fc"/>
    <ds:schemaRef ds:uri="dea9b0d4-57a4-4338-8df0-96347fcc03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62AC92-436A-4674-B556-52ECF994823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9bf4a9-87bd-4dbf-a36c-1db5158e5def}" enabled="1" method="Privileged" siteId="{ea80952e-a476-42d4-aaf4-5457852b0f7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3401</TotalTime>
  <Words>221</Words>
  <Application>Microsoft Macintosh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Castrol Template</vt:lpstr>
      <vt:lpstr>Castrol  Distributor Rewards  How to Renew - Overview</vt:lpstr>
      <vt:lpstr>Accessing the Streetview portal</vt:lpstr>
      <vt:lpstr>Navigating the IMI</vt:lpstr>
      <vt:lpstr>Review the How it Works sections</vt:lpstr>
      <vt:lpstr>Review current year terms and conditions</vt:lpstr>
      <vt:lpstr>Enter your SSN</vt:lpstr>
      <vt:lpstr>Verify Date of Birth</vt:lpstr>
      <vt:lpstr>Final Verification… and finish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Marques</dc:creator>
  <cp:lastModifiedBy>kris.stokes@bonddigital.com</cp:lastModifiedBy>
  <cp:revision>18</cp:revision>
  <dcterms:created xsi:type="dcterms:W3CDTF">2022-06-20T14:35:58Z</dcterms:created>
  <dcterms:modified xsi:type="dcterms:W3CDTF">2025-03-05T16:16:54Z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0x01010036DF8ACB058DF9489700B19236AAD5940064FF16D48819FC47A9672DD7BAC5DECD</vt:lpwstr>
  </property>
</Properties>
</file>