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1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648"/>
    <a:srgbClr val="009343"/>
    <a:srgbClr val="FFBD00"/>
    <a:srgbClr val="008542"/>
    <a:srgbClr val="F0002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FEA10-75E3-4797-8E14-865B35FA4094}" v="108" dt="2024-02-14T22:43:42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69" autoAdjust="0"/>
    <p:restoredTop sz="95763" autoAdjust="0"/>
  </p:normalViewPr>
  <p:slideViewPr>
    <p:cSldViewPr snapToGrid="0">
      <p:cViewPr varScale="1">
        <p:scale>
          <a:sx n="102" d="100"/>
          <a:sy n="102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um, Dwayne" userId="b9b12a36-2403-41f1-99fd-46ed74c24e51" providerId="ADAL" clId="{1BDFEA10-75E3-4797-8E14-865B35FA4094}"/>
    <pc:docChg chg="undo redo custSel delSld modSld sldOrd delSection modSection">
      <pc:chgData name="Branum, Dwayne" userId="b9b12a36-2403-41f1-99fd-46ed74c24e51" providerId="ADAL" clId="{1BDFEA10-75E3-4797-8E14-865B35FA4094}" dt="2024-02-23T20:14:33.027" v="9957" actId="207"/>
      <pc:docMkLst>
        <pc:docMk/>
      </pc:docMkLst>
      <pc:sldChg chg="addSp delSp modSp del mod">
        <pc:chgData name="Branum, Dwayne" userId="b9b12a36-2403-41f1-99fd-46ed74c24e51" providerId="ADAL" clId="{1BDFEA10-75E3-4797-8E14-865B35FA4094}" dt="2024-02-13T17:49:00.315" v="171" actId="47"/>
        <pc:sldMkLst>
          <pc:docMk/>
          <pc:sldMk cId="1118176485" sldId="260"/>
        </pc:sldMkLst>
        <pc:spChg chg="mod">
          <ac:chgData name="Branum, Dwayne" userId="b9b12a36-2403-41f1-99fd-46ed74c24e51" providerId="ADAL" clId="{1BDFEA10-75E3-4797-8E14-865B35FA4094}" dt="2024-02-13T17:48:08.285" v="159" actId="20577"/>
          <ac:spMkLst>
            <pc:docMk/>
            <pc:sldMk cId="1118176485" sldId="260"/>
            <ac:spMk id="2" creationId="{4DAAA37C-D2CC-63B3-BA8A-8A25A9F02EED}"/>
          </ac:spMkLst>
        </pc:spChg>
        <pc:spChg chg="del">
          <ac:chgData name="Branum, Dwayne" userId="b9b12a36-2403-41f1-99fd-46ed74c24e51" providerId="ADAL" clId="{1BDFEA10-75E3-4797-8E14-865B35FA4094}" dt="2024-02-06T22:23:21.056" v="54" actId="478"/>
          <ac:spMkLst>
            <pc:docMk/>
            <pc:sldMk cId="1118176485" sldId="260"/>
            <ac:spMk id="3" creationId="{DB0474F5-12A7-9565-970C-7EBECDEC6B62}"/>
          </ac:spMkLst>
        </pc:spChg>
        <pc:spChg chg="del">
          <ac:chgData name="Branum, Dwayne" userId="b9b12a36-2403-41f1-99fd-46ed74c24e51" providerId="ADAL" clId="{1BDFEA10-75E3-4797-8E14-865B35FA4094}" dt="2024-02-06T22:23:22.026" v="55" actId="478"/>
          <ac:spMkLst>
            <pc:docMk/>
            <pc:sldMk cId="1118176485" sldId="260"/>
            <ac:spMk id="4" creationId="{F67C39E3-2699-A39C-7E0B-37CD9F7DCF8B}"/>
          </ac:spMkLst>
        </pc:spChg>
        <pc:spChg chg="del">
          <ac:chgData name="Branum, Dwayne" userId="b9b12a36-2403-41f1-99fd-46ed74c24e51" providerId="ADAL" clId="{1BDFEA10-75E3-4797-8E14-865B35FA4094}" dt="2024-02-06T22:23:20.282" v="53" actId="478"/>
          <ac:spMkLst>
            <pc:docMk/>
            <pc:sldMk cId="1118176485" sldId="260"/>
            <ac:spMk id="5" creationId="{0246EA8D-6342-4D07-4216-D40575D075AD}"/>
          </ac:spMkLst>
        </pc:spChg>
        <pc:spChg chg="add del mod">
          <ac:chgData name="Branum, Dwayne" userId="b9b12a36-2403-41f1-99fd-46ed74c24e51" providerId="ADAL" clId="{1BDFEA10-75E3-4797-8E14-865B35FA4094}" dt="2024-02-13T17:47:26.026" v="136" actId="478"/>
          <ac:spMkLst>
            <pc:docMk/>
            <pc:sldMk cId="1118176485" sldId="260"/>
            <ac:spMk id="5" creationId="{3FABF97D-0F2B-868C-E083-1BF88DE2EF7E}"/>
          </ac:spMkLst>
        </pc:spChg>
        <pc:spChg chg="del">
          <ac:chgData name="Branum, Dwayne" userId="b9b12a36-2403-41f1-99fd-46ed74c24e51" providerId="ADAL" clId="{1BDFEA10-75E3-4797-8E14-865B35FA4094}" dt="2024-02-06T22:23:17.575" v="52" actId="478"/>
          <ac:spMkLst>
            <pc:docMk/>
            <pc:sldMk cId="1118176485" sldId="260"/>
            <ac:spMk id="6" creationId="{492A4048-AFC7-888F-801E-13678E359BE1}"/>
          </ac:spMkLst>
        </pc:spChg>
        <pc:spChg chg="add mod">
          <ac:chgData name="Branum, Dwayne" userId="b9b12a36-2403-41f1-99fd-46ed74c24e51" providerId="ADAL" clId="{1BDFEA10-75E3-4797-8E14-865B35FA4094}" dt="2024-02-06T22:26:17.941" v="61"/>
          <ac:spMkLst>
            <pc:docMk/>
            <pc:sldMk cId="1118176485" sldId="260"/>
            <ac:spMk id="11" creationId="{B696C195-C70F-F0CB-1849-998AA62936C2}"/>
          </ac:spMkLst>
        </pc:spChg>
        <pc:spChg chg="add mod">
          <ac:chgData name="Branum, Dwayne" userId="b9b12a36-2403-41f1-99fd-46ed74c24e51" providerId="ADAL" clId="{1BDFEA10-75E3-4797-8E14-865B35FA4094}" dt="2024-02-06T22:26:17.941" v="61"/>
          <ac:spMkLst>
            <pc:docMk/>
            <pc:sldMk cId="1118176485" sldId="260"/>
            <ac:spMk id="12" creationId="{4C01253E-D960-2326-2D02-AD8F3BD3A8F2}"/>
          </ac:spMkLst>
        </pc:spChg>
        <pc:spChg chg="add mod">
          <ac:chgData name="Branum, Dwayne" userId="b9b12a36-2403-41f1-99fd-46ed74c24e51" providerId="ADAL" clId="{1BDFEA10-75E3-4797-8E14-865B35FA4094}" dt="2024-02-13T17:36:26.769" v="129" actId="20577"/>
          <ac:spMkLst>
            <pc:docMk/>
            <pc:sldMk cId="1118176485" sldId="260"/>
            <ac:spMk id="13" creationId="{82F18587-2A06-7DD2-A720-FEDE409F6C62}"/>
          </ac:spMkLst>
        </pc:spChg>
        <pc:spChg chg="add mod">
          <ac:chgData name="Branum, Dwayne" userId="b9b12a36-2403-41f1-99fd-46ed74c24e51" providerId="ADAL" clId="{1BDFEA10-75E3-4797-8E14-865B35FA4094}" dt="2024-02-13T17:37:51.473" v="130" actId="14100"/>
          <ac:spMkLst>
            <pc:docMk/>
            <pc:sldMk cId="1118176485" sldId="260"/>
            <ac:spMk id="14" creationId="{F143D8B9-4550-370C-B727-3ADC86BDDA7F}"/>
          </ac:spMkLst>
        </pc:spChg>
        <pc:spChg chg="add mod">
          <ac:chgData name="Branum, Dwayne" userId="b9b12a36-2403-41f1-99fd-46ed74c24e51" providerId="ADAL" clId="{1BDFEA10-75E3-4797-8E14-865B35FA4094}" dt="2024-02-06T22:26:17.941" v="61"/>
          <ac:spMkLst>
            <pc:docMk/>
            <pc:sldMk cId="1118176485" sldId="260"/>
            <ac:spMk id="15" creationId="{2441A7A2-B2E5-80AF-7590-A1536E49FE6A}"/>
          </ac:spMkLst>
        </pc:spChg>
        <pc:spChg chg="add mod">
          <ac:chgData name="Branum, Dwayne" userId="b9b12a36-2403-41f1-99fd-46ed74c24e51" providerId="ADAL" clId="{1BDFEA10-75E3-4797-8E14-865B35FA4094}" dt="2024-02-13T17:35:36.957" v="84" actId="20577"/>
          <ac:spMkLst>
            <pc:docMk/>
            <pc:sldMk cId="1118176485" sldId="260"/>
            <ac:spMk id="16" creationId="{FED7E262-EC3A-9C25-6974-7C4B7CEF47C0}"/>
          </ac:spMkLst>
        </pc:spChg>
        <pc:spChg chg="add mod">
          <ac:chgData name="Branum, Dwayne" userId="b9b12a36-2403-41f1-99fd-46ed74c24e51" providerId="ADAL" clId="{1BDFEA10-75E3-4797-8E14-865B35FA4094}" dt="2024-02-06T22:26:17.941" v="61"/>
          <ac:spMkLst>
            <pc:docMk/>
            <pc:sldMk cId="1118176485" sldId="260"/>
            <ac:spMk id="17" creationId="{35772324-4FB6-6261-9DDE-773B465A830F}"/>
          </ac:spMkLst>
        </pc:spChg>
        <pc:spChg chg="add mod">
          <ac:chgData name="Branum, Dwayne" userId="b9b12a36-2403-41f1-99fd-46ed74c24e51" providerId="ADAL" clId="{1BDFEA10-75E3-4797-8E14-865B35FA4094}" dt="2024-02-06T22:26:17.941" v="61"/>
          <ac:spMkLst>
            <pc:docMk/>
            <pc:sldMk cId="1118176485" sldId="260"/>
            <ac:spMk id="18" creationId="{D695AF81-1A4B-7FAD-04C5-ECF90380A097}"/>
          </ac:spMkLst>
        </pc:spChg>
        <pc:spChg chg="add mod">
          <ac:chgData name="Branum, Dwayne" userId="b9b12a36-2403-41f1-99fd-46ed74c24e51" providerId="ADAL" clId="{1BDFEA10-75E3-4797-8E14-865B35FA4094}" dt="2024-02-06T22:26:17.941" v="61"/>
          <ac:spMkLst>
            <pc:docMk/>
            <pc:sldMk cId="1118176485" sldId="260"/>
            <ac:spMk id="19" creationId="{5A03F35B-8864-C0EB-AC6B-F167AA20C4D0}"/>
          </ac:spMkLst>
        </pc:spChg>
        <pc:spChg chg="add mod">
          <ac:chgData name="Branum, Dwayne" userId="b9b12a36-2403-41f1-99fd-46ed74c24e51" providerId="ADAL" clId="{1BDFEA10-75E3-4797-8E14-865B35FA4094}" dt="2024-02-06T22:26:17.941" v="61"/>
          <ac:spMkLst>
            <pc:docMk/>
            <pc:sldMk cId="1118176485" sldId="260"/>
            <ac:spMk id="20" creationId="{B7ADBB5E-DAEA-F6AE-4DB6-C479E0B7D753}"/>
          </ac:spMkLst>
        </pc:spChg>
        <pc:spChg chg="add del mod">
          <ac:chgData name="Branum, Dwayne" userId="b9b12a36-2403-41f1-99fd-46ed74c24e51" providerId="ADAL" clId="{1BDFEA10-75E3-4797-8E14-865B35FA4094}" dt="2024-02-13T17:38:22.851" v="135" actId="478"/>
          <ac:spMkLst>
            <pc:docMk/>
            <pc:sldMk cId="1118176485" sldId="260"/>
            <ac:spMk id="21" creationId="{4EC0D834-1287-DCAE-92B9-28207B59C499}"/>
          </ac:spMkLst>
        </pc:spChg>
        <pc:picChg chg="add del mod">
          <ac:chgData name="Branum, Dwayne" userId="b9b12a36-2403-41f1-99fd-46ed74c24e51" providerId="ADAL" clId="{1BDFEA10-75E3-4797-8E14-865B35FA4094}" dt="2024-02-13T17:33:33.695" v="75" actId="478"/>
          <ac:picMkLst>
            <pc:docMk/>
            <pc:sldMk cId="1118176485" sldId="260"/>
            <ac:picMk id="4" creationId="{3738738A-0FD9-139A-3AF9-93D89C2BC165}"/>
          </ac:picMkLst>
        </pc:picChg>
        <pc:picChg chg="add mod">
          <ac:chgData name="Branum, Dwayne" userId="b9b12a36-2403-41f1-99fd-46ed74c24e51" providerId="ADAL" clId="{1BDFEA10-75E3-4797-8E14-865B35FA4094}" dt="2024-02-13T17:34:39.469" v="81" actId="1076"/>
          <ac:picMkLst>
            <pc:docMk/>
            <pc:sldMk cId="1118176485" sldId="260"/>
            <ac:picMk id="8" creationId="{2C5E00B1-B2B4-180E-BA40-093F7523A94A}"/>
          </ac:picMkLst>
        </pc:picChg>
        <pc:picChg chg="add del mod">
          <ac:chgData name="Branum, Dwayne" userId="b9b12a36-2403-41f1-99fd-46ed74c24e51" providerId="ADAL" clId="{1BDFEA10-75E3-4797-8E14-865B35FA4094}" dt="2024-02-13T17:32:03.184" v="66" actId="478"/>
          <ac:picMkLst>
            <pc:docMk/>
            <pc:sldMk cId="1118176485" sldId="260"/>
            <ac:picMk id="9" creationId="{D314DFF5-30BE-0F0E-7DF4-2D758F873035}"/>
          </ac:picMkLst>
        </pc:picChg>
        <pc:picChg chg="add mod">
          <ac:chgData name="Branum, Dwayne" userId="b9b12a36-2403-41f1-99fd-46ed74c24e51" providerId="ADAL" clId="{1BDFEA10-75E3-4797-8E14-865B35FA4094}" dt="2024-02-06T22:26:17.941" v="61"/>
          <ac:picMkLst>
            <pc:docMk/>
            <pc:sldMk cId="1118176485" sldId="260"/>
            <ac:picMk id="10" creationId="{0DAEBEC3-7348-7AAA-4290-05689F26C9A4}"/>
          </ac:picMkLst>
        </pc:picChg>
      </pc:sldChg>
      <pc:sldChg chg="addSp delSp modSp mod">
        <pc:chgData name="Branum, Dwayne" userId="b9b12a36-2403-41f1-99fd-46ed74c24e51" providerId="ADAL" clId="{1BDFEA10-75E3-4797-8E14-865B35FA4094}" dt="2024-02-22T21:27:49.513" v="9901" actId="6549"/>
        <pc:sldMkLst>
          <pc:docMk/>
          <pc:sldMk cId="182702231" sldId="261"/>
        </pc:sldMkLst>
        <pc:spChg chg="mod">
          <ac:chgData name="Branum, Dwayne" userId="b9b12a36-2403-41f1-99fd-46ed74c24e51" providerId="ADAL" clId="{1BDFEA10-75E3-4797-8E14-865B35FA4094}" dt="2024-02-13T20:07:11.040" v="1299" actId="20577"/>
          <ac:spMkLst>
            <pc:docMk/>
            <pc:sldMk cId="182702231" sldId="261"/>
            <ac:spMk id="2" creationId="{4DAAA37C-D2CC-63B3-BA8A-8A25A9F02EED}"/>
          </ac:spMkLst>
        </pc:spChg>
        <pc:spChg chg="add mod">
          <ac:chgData name="Branum, Dwayne" userId="b9b12a36-2403-41f1-99fd-46ed74c24e51" providerId="ADAL" clId="{1BDFEA10-75E3-4797-8E14-865B35FA4094}" dt="2024-02-13T19:37:31.771" v="671" actId="692"/>
          <ac:spMkLst>
            <pc:docMk/>
            <pc:sldMk cId="182702231" sldId="261"/>
            <ac:spMk id="3" creationId="{8090F0D8-F94A-5CAC-4FB7-93C0C46BD34D}"/>
          </ac:spMkLst>
        </pc:spChg>
        <pc:spChg chg="add del mod">
          <ac:chgData name="Branum, Dwayne" userId="b9b12a36-2403-41f1-99fd-46ed74c24e51" providerId="ADAL" clId="{1BDFEA10-75E3-4797-8E14-865B35FA4094}" dt="2024-02-13T17:55:24.903" v="193"/>
          <ac:spMkLst>
            <pc:docMk/>
            <pc:sldMk cId="182702231" sldId="261"/>
            <ac:spMk id="4" creationId="{0E499F4D-4174-84B5-CEEA-0F8DDC017157}"/>
          </ac:spMkLst>
        </pc:spChg>
        <pc:spChg chg="add del mod">
          <ac:chgData name="Branum, Dwayne" userId="b9b12a36-2403-41f1-99fd-46ed74c24e51" providerId="ADAL" clId="{1BDFEA10-75E3-4797-8E14-865B35FA4094}" dt="2024-02-13T18:01:29.055" v="203" actId="478"/>
          <ac:spMkLst>
            <pc:docMk/>
            <pc:sldMk cId="182702231" sldId="261"/>
            <ac:spMk id="5" creationId="{FBC7F823-ADB6-171D-3B61-8A8B5B61FAED}"/>
          </ac:spMkLst>
        </pc:spChg>
        <pc:spChg chg="add del mod">
          <ac:chgData name="Branum, Dwayne" userId="b9b12a36-2403-41f1-99fd-46ed74c24e51" providerId="ADAL" clId="{1BDFEA10-75E3-4797-8E14-865B35FA4094}" dt="2024-02-13T18:01:49.426" v="207"/>
          <ac:spMkLst>
            <pc:docMk/>
            <pc:sldMk cId="182702231" sldId="261"/>
            <ac:spMk id="6" creationId="{C96CB0AD-5C67-2119-BC2B-DDBFBA2B0B8A}"/>
          </ac:spMkLst>
        </pc:spChg>
        <pc:spChg chg="add mod">
          <ac:chgData name="Branum, Dwayne" userId="b9b12a36-2403-41f1-99fd-46ed74c24e51" providerId="ADAL" clId="{1BDFEA10-75E3-4797-8E14-865B35FA4094}" dt="2024-02-22T21:27:49.513" v="9901" actId="6549"/>
          <ac:spMkLst>
            <pc:docMk/>
            <pc:sldMk cId="182702231" sldId="261"/>
            <ac:spMk id="9" creationId="{5F799EA9-B59D-3CD3-6442-A6063BE85100}"/>
          </ac:spMkLst>
        </pc:spChg>
        <pc:spChg chg="del mod">
          <ac:chgData name="Branum, Dwayne" userId="b9b12a36-2403-41f1-99fd-46ed74c24e51" providerId="ADAL" clId="{1BDFEA10-75E3-4797-8E14-865B35FA4094}" dt="2024-02-13T19:32:32.274" v="582" actId="478"/>
          <ac:spMkLst>
            <pc:docMk/>
            <pc:sldMk cId="182702231" sldId="261"/>
            <ac:spMk id="11" creationId="{B696C195-C70F-F0CB-1849-998AA62936C2}"/>
          </ac:spMkLst>
        </pc:spChg>
        <pc:spChg chg="del mod">
          <ac:chgData name="Branum, Dwayne" userId="b9b12a36-2403-41f1-99fd-46ed74c24e51" providerId="ADAL" clId="{1BDFEA10-75E3-4797-8E14-865B35FA4094}" dt="2024-02-13T19:32:33.098" v="583" actId="478"/>
          <ac:spMkLst>
            <pc:docMk/>
            <pc:sldMk cId="182702231" sldId="261"/>
            <ac:spMk id="12" creationId="{4C01253E-D960-2326-2D02-AD8F3BD3A8F2}"/>
          </ac:spMkLst>
        </pc:spChg>
        <pc:spChg chg="del mod">
          <ac:chgData name="Branum, Dwayne" userId="b9b12a36-2403-41f1-99fd-46ed74c24e51" providerId="ADAL" clId="{1BDFEA10-75E3-4797-8E14-865B35FA4094}" dt="2024-02-13T19:34:09.780" v="626" actId="478"/>
          <ac:spMkLst>
            <pc:docMk/>
            <pc:sldMk cId="182702231" sldId="261"/>
            <ac:spMk id="13" creationId="{82F18587-2A06-7DD2-A720-FEDE409F6C62}"/>
          </ac:spMkLst>
        </pc:spChg>
        <pc:spChg chg="del mod">
          <ac:chgData name="Branum, Dwayne" userId="b9b12a36-2403-41f1-99fd-46ed74c24e51" providerId="ADAL" clId="{1BDFEA10-75E3-4797-8E14-865B35FA4094}" dt="2024-02-13T19:34:08.367" v="625" actId="478"/>
          <ac:spMkLst>
            <pc:docMk/>
            <pc:sldMk cId="182702231" sldId="261"/>
            <ac:spMk id="14" creationId="{F143D8B9-4550-370C-B727-3ADC86BDDA7F}"/>
          </ac:spMkLst>
        </pc:spChg>
        <pc:spChg chg="del mod">
          <ac:chgData name="Branum, Dwayne" userId="b9b12a36-2403-41f1-99fd-46ed74c24e51" providerId="ADAL" clId="{1BDFEA10-75E3-4797-8E14-865B35FA4094}" dt="2024-02-13T19:32:31.603" v="581" actId="478"/>
          <ac:spMkLst>
            <pc:docMk/>
            <pc:sldMk cId="182702231" sldId="261"/>
            <ac:spMk id="15" creationId="{2441A7A2-B2E5-80AF-7590-A1536E49FE6A}"/>
          </ac:spMkLst>
        </pc:spChg>
        <pc:spChg chg="del mod">
          <ac:chgData name="Branum, Dwayne" userId="b9b12a36-2403-41f1-99fd-46ed74c24e51" providerId="ADAL" clId="{1BDFEA10-75E3-4797-8E14-865B35FA4094}" dt="2024-02-13T19:32:40.686" v="587" actId="478"/>
          <ac:spMkLst>
            <pc:docMk/>
            <pc:sldMk cId="182702231" sldId="261"/>
            <ac:spMk id="16" creationId="{FED7E262-EC3A-9C25-6974-7C4B7CEF47C0}"/>
          </ac:spMkLst>
        </pc:spChg>
        <pc:spChg chg="del mod">
          <ac:chgData name="Branum, Dwayne" userId="b9b12a36-2403-41f1-99fd-46ed74c24e51" providerId="ADAL" clId="{1BDFEA10-75E3-4797-8E14-865B35FA4094}" dt="2024-02-13T19:34:06.247" v="623" actId="478"/>
          <ac:spMkLst>
            <pc:docMk/>
            <pc:sldMk cId="182702231" sldId="261"/>
            <ac:spMk id="17" creationId="{35772324-4FB6-6261-9DDE-773B465A830F}"/>
          </ac:spMkLst>
        </pc:spChg>
        <pc:spChg chg="del mod">
          <ac:chgData name="Branum, Dwayne" userId="b9b12a36-2403-41f1-99fd-46ed74c24e51" providerId="ADAL" clId="{1BDFEA10-75E3-4797-8E14-865B35FA4094}" dt="2024-02-13T19:32:34.097" v="584" actId="478"/>
          <ac:spMkLst>
            <pc:docMk/>
            <pc:sldMk cId="182702231" sldId="261"/>
            <ac:spMk id="18" creationId="{D695AF81-1A4B-7FAD-04C5-ECF90380A097}"/>
          </ac:spMkLst>
        </pc:spChg>
        <pc:spChg chg="del mod">
          <ac:chgData name="Branum, Dwayne" userId="b9b12a36-2403-41f1-99fd-46ed74c24e51" providerId="ADAL" clId="{1BDFEA10-75E3-4797-8E14-865B35FA4094}" dt="2024-02-13T19:32:35.193" v="585" actId="478"/>
          <ac:spMkLst>
            <pc:docMk/>
            <pc:sldMk cId="182702231" sldId="261"/>
            <ac:spMk id="19" creationId="{5A03F35B-8864-C0EB-AC6B-F167AA20C4D0}"/>
          </ac:spMkLst>
        </pc:spChg>
        <pc:spChg chg="del mod">
          <ac:chgData name="Branum, Dwayne" userId="b9b12a36-2403-41f1-99fd-46ed74c24e51" providerId="ADAL" clId="{1BDFEA10-75E3-4797-8E14-865B35FA4094}" dt="2024-02-13T19:32:37.075" v="586" actId="478"/>
          <ac:spMkLst>
            <pc:docMk/>
            <pc:sldMk cId="182702231" sldId="261"/>
            <ac:spMk id="20" creationId="{B7ADBB5E-DAEA-F6AE-4DB6-C479E0B7D753}"/>
          </ac:spMkLst>
        </pc:spChg>
        <pc:spChg chg="add mod">
          <ac:chgData name="Branum, Dwayne" userId="b9b12a36-2403-41f1-99fd-46ed74c24e51" providerId="ADAL" clId="{1BDFEA10-75E3-4797-8E14-865B35FA4094}" dt="2024-02-13T19:37:19.384" v="669" actId="692"/>
          <ac:spMkLst>
            <pc:docMk/>
            <pc:sldMk cId="182702231" sldId="261"/>
            <ac:spMk id="22" creationId="{0514C6BD-292F-940D-D612-FE6AD8FE5A02}"/>
          </ac:spMkLst>
        </pc:spChg>
        <pc:spChg chg="add mod">
          <ac:chgData name="Branum, Dwayne" userId="b9b12a36-2403-41f1-99fd-46ed74c24e51" providerId="ADAL" clId="{1BDFEA10-75E3-4797-8E14-865B35FA4094}" dt="2024-02-13T19:36:36.592" v="664" actId="1038"/>
          <ac:spMkLst>
            <pc:docMk/>
            <pc:sldMk cId="182702231" sldId="261"/>
            <ac:spMk id="23" creationId="{80B1B6EC-3448-1861-617C-A249B25FD0F4}"/>
          </ac:spMkLst>
        </pc:spChg>
        <pc:spChg chg="add mod">
          <ac:chgData name="Branum, Dwayne" userId="b9b12a36-2403-41f1-99fd-46ed74c24e51" providerId="ADAL" clId="{1BDFEA10-75E3-4797-8E14-865B35FA4094}" dt="2024-02-13T19:37:02.934" v="667" actId="207"/>
          <ac:spMkLst>
            <pc:docMk/>
            <pc:sldMk cId="182702231" sldId="261"/>
            <ac:spMk id="24" creationId="{0E1BDB1D-1C93-FED5-C751-D8940440D072}"/>
          </ac:spMkLst>
        </pc:spChg>
        <pc:spChg chg="add del mod">
          <ac:chgData name="Branum, Dwayne" userId="b9b12a36-2403-41f1-99fd-46ed74c24e51" providerId="ADAL" clId="{1BDFEA10-75E3-4797-8E14-865B35FA4094}" dt="2024-02-13T19:26:50.180" v="530" actId="11529"/>
          <ac:spMkLst>
            <pc:docMk/>
            <pc:sldMk cId="182702231" sldId="261"/>
            <ac:spMk id="25" creationId="{7324189B-9508-3304-9A72-BD7ADED35B64}"/>
          </ac:spMkLst>
        </pc:spChg>
        <pc:spChg chg="add del mod">
          <ac:chgData name="Branum, Dwayne" userId="b9b12a36-2403-41f1-99fd-46ed74c24e51" providerId="ADAL" clId="{1BDFEA10-75E3-4797-8E14-865B35FA4094}" dt="2024-02-13T19:27:28.159" v="534" actId="478"/>
          <ac:spMkLst>
            <pc:docMk/>
            <pc:sldMk cId="182702231" sldId="261"/>
            <ac:spMk id="26" creationId="{E2DE1296-D52F-457A-A88D-6F2FDCC47532}"/>
          </ac:spMkLst>
        </pc:spChg>
        <pc:spChg chg="add mod">
          <ac:chgData name="Branum, Dwayne" userId="b9b12a36-2403-41f1-99fd-46ed74c24e51" providerId="ADAL" clId="{1BDFEA10-75E3-4797-8E14-865B35FA4094}" dt="2024-02-14T20:48:19.516" v="5805" actId="404"/>
          <ac:spMkLst>
            <pc:docMk/>
            <pc:sldMk cId="182702231" sldId="261"/>
            <ac:spMk id="27" creationId="{0EB90D99-19D9-9025-8FF0-2AD4B85A1124}"/>
          </ac:spMkLst>
        </pc:spChg>
        <pc:spChg chg="add mod">
          <ac:chgData name="Branum, Dwayne" userId="b9b12a36-2403-41f1-99fd-46ed74c24e51" providerId="ADAL" clId="{1BDFEA10-75E3-4797-8E14-865B35FA4094}" dt="2024-02-14T20:48:19.516" v="5805" actId="404"/>
          <ac:spMkLst>
            <pc:docMk/>
            <pc:sldMk cId="182702231" sldId="261"/>
            <ac:spMk id="28" creationId="{09B2045D-3A3F-0528-DDBE-0ED1F66BAA2A}"/>
          </ac:spMkLst>
        </pc:spChg>
        <pc:spChg chg="add mod">
          <ac:chgData name="Branum, Dwayne" userId="b9b12a36-2403-41f1-99fd-46ed74c24e51" providerId="ADAL" clId="{1BDFEA10-75E3-4797-8E14-865B35FA4094}" dt="2024-02-14T20:48:19.516" v="5805" actId="404"/>
          <ac:spMkLst>
            <pc:docMk/>
            <pc:sldMk cId="182702231" sldId="261"/>
            <ac:spMk id="29" creationId="{0E7C45AD-DCD2-3E7F-D0C2-DCECE3092934}"/>
          </ac:spMkLst>
        </pc:spChg>
        <pc:spChg chg="add mod">
          <ac:chgData name="Branum, Dwayne" userId="b9b12a36-2403-41f1-99fd-46ed74c24e51" providerId="ADAL" clId="{1BDFEA10-75E3-4797-8E14-865B35FA4094}" dt="2024-02-14T20:48:19.516" v="5805" actId="404"/>
          <ac:spMkLst>
            <pc:docMk/>
            <pc:sldMk cId="182702231" sldId="261"/>
            <ac:spMk id="30" creationId="{9353065A-20B4-B75C-5D0E-D15D33F00096}"/>
          </ac:spMkLst>
        </pc:spChg>
        <pc:spChg chg="add mod">
          <ac:chgData name="Branum, Dwayne" userId="b9b12a36-2403-41f1-99fd-46ed74c24e51" providerId="ADAL" clId="{1BDFEA10-75E3-4797-8E14-865B35FA4094}" dt="2024-02-13T20:02:31.314" v="1248" actId="1076"/>
          <ac:spMkLst>
            <pc:docMk/>
            <pc:sldMk cId="182702231" sldId="261"/>
            <ac:spMk id="31" creationId="{8BE2151B-5652-3808-DDA4-ACF8AC3DE2E5}"/>
          </ac:spMkLst>
        </pc:spChg>
        <pc:picChg chg="mod modCrop">
          <ac:chgData name="Branum, Dwayne" userId="b9b12a36-2403-41f1-99fd-46ed74c24e51" providerId="ADAL" clId="{1BDFEA10-75E3-4797-8E14-865B35FA4094}" dt="2024-02-13T19:36:20.397" v="647" actId="1076"/>
          <ac:picMkLst>
            <pc:docMk/>
            <pc:sldMk cId="182702231" sldId="261"/>
            <ac:picMk id="8" creationId="{2C5E00B1-B2B4-180E-BA40-093F7523A94A}"/>
          </ac:picMkLst>
        </pc:picChg>
        <pc:picChg chg="del mod">
          <ac:chgData name="Branum, Dwayne" userId="b9b12a36-2403-41f1-99fd-46ed74c24e51" providerId="ADAL" clId="{1BDFEA10-75E3-4797-8E14-865B35FA4094}" dt="2024-02-13T19:34:05.068" v="622" actId="478"/>
          <ac:picMkLst>
            <pc:docMk/>
            <pc:sldMk cId="182702231" sldId="261"/>
            <ac:picMk id="10" creationId="{0DAEBEC3-7348-7AAA-4290-05689F26C9A4}"/>
          </ac:picMkLst>
        </pc:picChg>
        <pc:picChg chg="add mod modCrop">
          <ac:chgData name="Branum, Dwayne" userId="b9b12a36-2403-41f1-99fd-46ed74c24e51" providerId="ADAL" clId="{1BDFEA10-75E3-4797-8E14-865B35FA4094}" dt="2024-02-13T19:40:14.594" v="807" actId="1076"/>
          <ac:picMkLst>
            <pc:docMk/>
            <pc:sldMk cId="182702231" sldId="261"/>
            <ac:picMk id="21" creationId="{ADFCA890-BB00-F034-A97D-C6B04152CA77}"/>
          </ac:picMkLst>
        </pc:picChg>
      </pc:sldChg>
      <pc:sldChg chg="addSp delSp modSp del mod">
        <pc:chgData name="Branum, Dwayne" userId="b9b12a36-2403-41f1-99fd-46ed74c24e51" providerId="ADAL" clId="{1BDFEA10-75E3-4797-8E14-865B35FA4094}" dt="2024-02-13T19:41:28.068" v="828" actId="2696"/>
        <pc:sldMkLst>
          <pc:docMk/>
          <pc:sldMk cId="3294439748" sldId="262"/>
        </pc:sldMkLst>
        <pc:spChg chg="mod">
          <ac:chgData name="Branum, Dwayne" userId="b9b12a36-2403-41f1-99fd-46ed74c24e51" providerId="ADAL" clId="{1BDFEA10-75E3-4797-8E14-865B35FA4094}" dt="2024-02-13T17:49:14.360" v="180" actId="20577"/>
          <ac:spMkLst>
            <pc:docMk/>
            <pc:sldMk cId="3294439748" sldId="262"/>
            <ac:spMk id="2" creationId="{4DAAA37C-D2CC-63B3-BA8A-8A25A9F02EED}"/>
          </ac:spMkLst>
        </pc:spChg>
        <pc:spChg chg="add mod">
          <ac:chgData name="Branum, Dwayne" userId="b9b12a36-2403-41f1-99fd-46ed74c24e51" providerId="ADAL" clId="{1BDFEA10-75E3-4797-8E14-865B35FA4094}" dt="2024-02-13T19:34:01.661" v="621"/>
          <ac:spMkLst>
            <pc:docMk/>
            <pc:sldMk cId="3294439748" sldId="262"/>
            <ac:spMk id="4" creationId="{0B78B58D-9BF1-DFD9-531C-A98615C65F2C}"/>
          </ac:spMkLst>
        </pc:spChg>
        <pc:spChg chg="add mod">
          <ac:chgData name="Branum, Dwayne" userId="b9b12a36-2403-41f1-99fd-46ed74c24e51" providerId="ADAL" clId="{1BDFEA10-75E3-4797-8E14-865B35FA4094}" dt="2024-02-13T19:34:01.661" v="621"/>
          <ac:spMkLst>
            <pc:docMk/>
            <pc:sldMk cId="3294439748" sldId="262"/>
            <ac:spMk id="5" creationId="{3F682FBD-55AA-63AB-9E45-F6425930F366}"/>
          </ac:spMkLst>
        </pc:spChg>
        <pc:spChg chg="del">
          <ac:chgData name="Branum, Dwayne" userId="b9b12a36-2403-41f1-99fd-46ed74c24e51" providerId="ADAL" clId="{1BDFEA10-75E3-4797-8E14-865B35FA4094}" dt="2024-02-13T19:33:58.038" v="619" actId="478"/>
          <ac:spMkLst>
            <pc:docMk/>
            <pc:sldMk cId="3294439748" sldId="262"/>
            <ac:spMk id="11" creationId="{B696C195-C70F-F0CB-1849-998AA62936C2}"/>
          </ac:spMkLst>
        </pc:spChg>
        <pc:spChg chg="del">
          <ac:chgData name="Branum, Dwayne" userId="b9b12a36-2403-41f1-99fd-46ed74c24e51" providerId="ADAL" clId="{1BDFEA10-75E3-4797-8E14-865B35FA4094}" dt="2024-02-13T19:33:58.038" v="619" actId="478"/>
          <ac:spMkLst>
            <pc:docMk/>
            <pc:sldMk cId="3294439748" sldId="262"/>
            <ac:spMk id="12" creationId="{4C01253E-D960-2326-2D02-AD8F3BD3A8F2}"/>
          </ac:spMkLst>
        </pc:spChg>
        <pc:spChg chg="del">
          <ac:chgData name="Branum, Dwayne" userId="b9b12a36-2403-41f1-99fd-46ed74c24e51" providerId="ADAL" clId="{1BDFEA10-75E3-4797-8E14-865B35FA4094}" dt="2024-02-13T19:33:58.038" v="619" actId="478"/>
          <ac:spMkLst>
            <pc:docMk/>
            <pc:sldMk cId="3294439748" sldId="262"/>
            <ac:spMk id="13" creationId="{82F18587-2A06-7DD2-A720-FEDE409F6C62}"/>
          </ac:spMkLst>
        </pc:spChg>
        <pc:spChg chg="del">
          <ac:chgData name="Branum, Dwayne" userId="b9b12a36-2403-41f1-99fd-46ed74c24e51" providerId="ADAL" clId="{1BDFEA10-75E3-4797-8E14-865B35FA4094}" dt="2024-02-13T19:33:58.038" v="619" actId="478"/>
          <ac:spMkLst>
            <pc:docMk/>
            <pc:sldMk cId="3294439748" sldId="262"/>
            <ac:spMk id="14" creationId="{F143D8B9-4550-370C-B727-3ADC86BDDA7F}"/>
          </ac:spMkLst>
        </pc:spChg>
        <pc:spChg chg="del">
          <ac:chgData name="Branum, Dwayne" userId="b9b12a36-2403-41f1-99fd-46ed74c24e51" providerId="ADAL" clId="{1BDFEA10-75E3-4797-8E14-865B35FA4094}" dt="2024-02-13T19:33:58.038" v="619" actId="478"/>
          <ac:spMkLst>
            <pc:docMk/>
            <pc:sldMk cId="3294439748" sldId="262"/>
            <ac:spMk id="15" creationId="{2441A7A2-B2E5-80AF-7590-A1536E49FE6A}"/>
          </ac:spMkLst>
        </pc:spChg>
        <pc:spChg chg="del">
          <ac:chgData name="Branum, Dwayne" userId="b9b12a36-2403-41f1-99fd-46ed74c24e51" providerId="ADAL" clId="{1BDFEA10-75E3-4797-8E14-865B35FA4094}" dt="2024-02-13T19:33:58.038" v="619" actId="478"/>
          <ac:spMkLst>
            <pc:docMk/>
            <pc:sldMk cId="3294439748" sldId="262"/>
            <ac:spMk id="16" creationId="{FED7E262-EC3A-9C25-6974-7C4B7CEF47C0}"/>
          </ac:spMkLst>
        </pc:spChg>
        <pc:spChg chg="del">
          <ac:chgData name="Branum, Dwayne" userId="b9b12a36-2403-41f1-99fd-46ed74c24e51" providerId="ADAL" clId="{1BDFEA10-75E3-4797-8E14-865B35FA4094}" dt="2024-02-13T19:33:58.038" v="619" actId="478"/>
          <ac:spMkLst>
            <pc:docMk/>
            <pc:sldMk cId="3294439748" sldId="262"/>
            <ac:spMk id="17" creationId="{35772324-4FB6-6261-9DDE-773B465A830F}"/>
          </ac:spMkLst>
        </pc:spChg>
        <pc:spChg chg="del">
          <ac:chgData name="Branum, Dwayne" userId="b9b12a36-2403-41f1-99fd-46ed74c24e51" providerId="ADAL" clId="{1BDFEA10-75E3-4797-8E14-865B35FA4094}" dt="2024-02-13T19:33:58.038" v="619" actId="478"/>
          <ac:spMkLst>
            <pc:docMk/>
            <pc:sldMk cId="3294439748" sldId="262"/>
            <ac:spMk id="18" creationId="{D695AF81-1A4B-7FAD-04C5-ECF90380A097}"/>
          </ac:spMkLst>
        </pc:spChg>
        <pc:spChg chg="del">
          <ac:chgData name="Branum, Dwayne" userId="b9b12a36-2403-41f1-99fd-46ed74c24e51" providerId="ADAL" clId="{1BDFEA10-75E3-4797-8E14-865B35FA4094}" dt="2024-02-13T19:33:58.038" v="619" actId="478"/>
          <ac:spMkLst>
            <pc:docMk/>
            <pc:sldMk cId="3294439748" sldId="262"/>
            <ac:spMk id="19" creationId="{5A03F35B-8864-C0EB-AC6B-F167AA20C4D0}"/>
          </ac:spMkLst>
        </pc:spChg>
        <pc:spChg chg="del">
          <ac:chgData name="Branum, Dwayne" userId="b9b12a36-2403-41f1-99fd-46ed74c24e51" providerId="ADAL" clId="{1BDFEA10-75E3-4797-8E14-865B35FA4094}" dt="2024-02-13T19:34:00.209" v="620" actId="478"/>
          <ac:spMkLst>
            <pc:docMk/>
            <pc:sldMk cId="3294439748" sldId="262"/>
            <ac:spMk id="20" creationId="{B7ADBB5E-DAEA-F6AE-4DB6-C479E0B7D753}"/>
          </ac:spMkLst>
        </pc:spChg>
        <pc:picChg chg="add mod">
          <ac:chgData name="Branum, Dwayne" userId="b9b12a36-2403-41f1-99fd-46ed74c24e51" providerId="ADAL" clId="{1BDFEA10-75E3-4797-8E14-865B35FA4094}" dt="2024-02-13T19:34:01.661" v="621"/>
          <ac:picMkLst>
            <pc:docMk/>
            <pc:sldMk cId="3294439748" sldId="262"/>
            <ac:picMk id="3" creationId="{E549A06A-0A4C-AA63-488D-F6A3EF0132CB}"/>
          </ac:picMkLst>
        </pc:picChg>
        <pc:picChg chg="del">
          <ac:chgData name="Branum, Dwayne" userId="b9b12a36-2403-41f1-99fd-46ed74c24e51" providerId="ADAL" clId="{1BDFEA10-75E3-4797-8E14-865B35FA4094}" dt="2024-02-13T19:33:58.038" v="619" actId="478"/>
          <ac:picMkLst>
            <pc:docMk/>
            <pc:sldMk cId="3294439748" sldId="262"/>
            <ac:picMk id="10" creationId="{0DAEBEC3-7348-7AAA-4290-05689F26C9A4}"/>
          </ac:picMkLst>
        </pc:picChg>
      </pc:sldChg>
      <pc:sldChg chg="addSp delSp modSp mod">
        <pc:chgData name="Branum, Dwayne" userId="b9b12a36-2403-41f1-99fd-46ed74c24e51" providerId="ADAL" clId="{1BDFEA10-75E3-4797-8E14-865B35FA4094}" dt="2024-02-22T21:36:25.748" v="9947" actId="20577"/>
        <pc:sldMkLst>
          <pc:docMk/>
          <pc:sldMk cId="179578813" sldId="263"/>
        </pc:sldMkLst>
        <pc:spChg chg="mod">
          <ac:chgData name="Branum, Dwayne" userId="b9b12a36-2403-41f1-99fd-46ed74c24e51" providerId="ADAL" clId="{1BDFEA10-75E3-4797-8E14-865B35FA4094}" dt="2024-02-13T19:38:56.119" v="704" actId="1076"/>
          <ac:spMkLst>
            <pc:docMk/>
            <pc:sldMk cId="179578813" sldId="263"/>
            <ac:spMk id="2" creationId="{4DAAA37C-D2CC-63B3-BA8A-8A25A9F02EED}"/>
          </ac:spMkLst>
        </pc:spChg>
        <pc:spChg chg="del">
          <ac:chgData name="Branum, Dwayne" userId="b9b12a36-2403-41f1-99fd-46ed74c24e51" providerId="ADAL" clId="{1BDFEA10-75E3-4797-8E14-865B35FA4094}" dt="2024-02-13T19:46:51.148" v="865" actId="478"/>
          <ac:spMkLst>
            <pc:docMk/>
            <pc:sldMk cId="179578813" sldId="263"/>
            <ac:spMk id="3" creationId="{8090F0D8-F94A-5CAC-4FB7-93C0C46BD34D}"/>
          </ac:spMkLst>
        </pc:spChg>
        <pc:spChg chg="add del mod">
          <ac:chgData name="Branum, Dwayne" userId="b9b12a36-2403-41f1-99fd-46ed74c24e51" providerId="ADAL" clId="{1BDFEA10-75E3-4797-8E14-865B35FA4094}" dt="2024-02-13T19:57:51.261" v="1133" actId="478"/>
          <ac:spMkLst>
            <pc:docMk/>
            <pc:sldMk cId="179578813" sldId="263"/>
            <ac:spMk id="5" creationId="{B5BD7A42-FF1C-4318-D095-B00526FB2817}"/>
          </ac:spMkLst>
        </pc:spChg>
        <pc:spChg chg="add mod">
          <ac:chgData name="Branum, Dwayne" userId="b9b12a36-2403-41f1-99fd-46ed74c24e51" providerId="ADAL" clId="{1BDFEA10-75E3-4797-8E14-865B35FA4094}" dt="2024-02-13T20:14:02.335" v="1706" actId="1076"/>
          <ac:spMkLst>
            <pc:docMk/>
            <pc:sldMk cId="179578813" sldId="263"/>
            <ac:spMk id="6" creationId="{E6D35056-9796-553D-E187-BDBC11AAFA83}"/>
          </ac:spMkLst>
        </pc:spChg>
        <pc:spChg chg="mod">
          <ac:chgData name="Branum, Dwayne" userId="b9b12a36-2403-41f1-99fd-46ed74c24e51" providerId="ADAL" clId="{1BDFEA10-75E3-4797-8E14-865B35FA4094}" dt="2024-02-22T21:36:25.748" v="9947" actId="20577"/>
          <ac:spMkLst>
            <pc:docMk/>
            <pc:sldMk cId="179578813" sldId="263"/>
            <ac:spMk id="9" creationId="{5F799EA9-B59D-3CD3-6442-A6063BE85100}"/>
          </ac:spMkLst>
        </pc:spChg>
        <pc:spChg chg="add mod">
          <ac:chgData name="Branum, Dwayne" userId="b9b12a36-2403-41f1-99fd-46ed74c24e51" providerId="ADAL" clId="{1BDFEA10-75E3-4797-8E14-865B35FA4094}" dt="2024-02-13T21:05:36.447" v="2389" actId="1076"/>
          <ac:spMkLst>
            <pc:docMk/>
            <pc:sldMk cId="179578813" sldId="263"/>
            <ac:spMk id="10" creationId="{EE7A5A4E-9E47-8490-41C7-5885E4D3CF29}"/>
          </ac:spMkLst>
        </pc:spChg>
        <pc:spChg chg="add mod">
          <ac:chgData name="Branum, Dwayne" userId="b9b12a36-2403-41f1-99fd-46ed74c24e51" providerId="ADAL" clId="{1BDFEA10-75E3-4797-8E14-865B35FA4094}" dt="2024-02-14T20:48:13.164" v="5804" actId="404"/>
          <ac:spMkLst>
            <pc:docMk/>
            <pc:sldMk cId="179578813" sldId="263"/>
            <ac:spMk id="11" creationId="{46871EF4-7944-7E10-7FA3-2DEA8840443F}"/>
          </ac:spMkLst>
        </pc:spChg>
        <pc:spChg chg="add mod">
          <ac:chgData name="Branum, Dwayne" userId="b9b12a36-2403-41f1-99fd-46ed74c24e51" providerId="ADAL" clId="{1BDFEA10-75E3-4797-8E14-865B35FA4094}" dt="2024-02-14T20:48:13.164" v="5804" actId="404"/>
          <ac:spMkLst>
            <pc:docMk/>
            <pc:sldMk cId="179578813" sldId="263"/>
            <ac:spMk id="12" creationId="{0B8F9E9C-4F26-C6A5-6D64-865361232658}"/>
          </ac:spMkLst>
        </pc:spChg>
        <pc:spChg chg="add del mod">
          <ac:chgData name="Branum, Dwayne" userId="b9b12a36-2403-41f1-99fd-46ed74c24e51" providerId="ADAL" clId="{1BDFEA10-75E3-4797-8E14-865B35FA4094}" dt="2024-02-13T20:14:46.960" v="1712" actId="1076"/>
          <ac:spMkLst>
            <pc:docMk/>
            <pc:sldMk cId="179578813" sldId="263"/>
            <ac:spMk id="13" creationId="{649F0B14-FC3A-216D-AA33-CF130F6D07B3}"/>
          </ac:spMkLst>
        </pc:spChg>
        <pc:spChg chg="add mod">
          <ac:chgData name="Branum, Dwayne" userId="b9b12a36-2403-41f1-99fd-46ed74c24e51" providerId="ADAL" clId="{1BDFEA10-75E3-4797-8E14-865B35FA4094}" dt="2024-02-14T20:48:13.164" v="5804" actId="404"/>
          <ac:spMkLst>
            <pc:docMk/>
            <pc:sldMk cId="179578813" sldId="263"/>
            <ac:spMk id="14" creationId="{6A44880E-9C59-E0D9-3788-3EE451C7EEEB}"/>
          </ac:spMkLst>
        </pc:spChg>
        <pc:spChg chg="add mod">
          <ac:chgData name="Branum, Dwayne" userId="b9b12a36-2403-41f1-99fd-46ed74c24e51" providerId="ADAL" clId="{1BDFEA10-75E3-4797-8E14-865B35FA4094}" dt="2024-02-13T20:15:08.687" v="1715" actId="1076"/>
          <ac:spMkLst>
            <pc:docMk/>
            <pc:sldMk cId="179578813" sldId="263"/>
            <ac:spMk id="15" creationId="{4D871505-77AD-A3DA-C35C-93BB662F1EF3}"/>
          </ac:spMkLst>
        </pc:spChg>
        <pc:spChg chg="add mod">
          <ac:chgData name="Branum, Dwayne" userId="b9b12a36-2403-41f1-99fd-46ed74c24e51" providerId="ADAL" clId="{1BDFEA10-75E3-4797-8E14-865B35FA4094}" dt="2024-02-13T21:51:52.862" v="2879" actId="20577"/>
          <ac:spMkLst>
            <pc:docMk/>
            <pc:sldMk cId="179578813" sldId="263"/>
            <ac:spMk id="16" creationId="{532C6397-20A2-792B-693E-6C113A9E0313}"/>
          </ac:spMkLst>
        </pc:spChg>
        <pc:spChg chg="mod">
          <ac:chgData name="Branum, Dwayne" userId="b9b12a36-2403-41f1-99fd-46ed74c24e51" providerId="ADAL" clId="{1BDFEA10-75E3-4797-8E14-865B35FA4094}" dt="2024-02-13T19:47:50.138" v="883" actId="14100"/>
          <ac:spMkLst>
            <pc:docMk/>
            <pc:sldMk cId="179578813" sldId="263"/>
            <ac:spMk id="22" creationId="{0514C6BD-292F-940D-D612-FE6AD8FE5A02}"/>
          </ac:spMkLst>
        </pc:spChg>
        <pc:spChg chg="del">
          <ac:chgData name="Branum, Dwayne" userId="b9b12a36-2403-41f1-99fd-46ed74c24e51" providerId="ADAL" clId="{1BDFEA10-75E3-4797-8E14-865B35FA4094}" dt="2024-02-13T19:45:22.428" v="847" actId="478"/>
          <ac:spMkLst>
            <pc:docMk/>
            <pc:sldMk cId="179578813" sldId="263"/>
            <ac:spMk id="23" creationId="{80B1B6EC-3448-1861-617C-A249B25FD0F4}"/>
          </ac:spMkLst>
        </pc:spChg>
        <pc:spChg chg="mod">
          <ac:chgData name="Branum, Dwayne" userId="b9b12a36-2403-41f1-99fd-46ed74c24e51" providerId="ADAL" clId="{1BDFEA10-75E3-4797-8E14-865B35FA4094}" dt="2024-02-13T20:33:54.597" v="1974" actId="1076"/>
          <ac:spMkLst>
            <pc:docMk/>
            <pc:sldMk cId="179578813" sldId="263"/>
            <ac:spMk id="24" creationId="{0E1BDB1D-1C93-FED5-C751-D8940440D072}"/>
          </ac:spMkLst>
        </pc:spChg>
        <pc:spChg chg="del mod">
          <ac:chgData name="Branum, Dwayne" userId="b9b12a36-2403-41f1-99fd-46ed74c24e51" providerId="ADAL" clId="{1BDFEA10-75E3-4797-8E14-865B35FA4094}" dt="2024-02-13T19:47:30.367" v="877" actId="478"/>
          <ac:spMkLst>
            <pc:docMk/>
            <pc:sldMk cId="179578813" sldId="263"/>
            <ac:spMk id="27" creationId="{0EB90D99-19D9-9025-8FF0-2AD4B85A1124}"/>
          </ac:spMkLst>
        </pc:spChg>
        <pc:spChg chg="mod">
          <ac:chgData name="Branum, Dwayne" userId="b9b12a36-2403-41f1-99fd-46ed74c24e51" providerId="ADAL" clId="{1BDFEA10-75E3-4797-8E14-865B35FA4094}" dt="2024-02-14T20:48:13.164" v="5804" actId="404"/>
          <ac:spMkLst>
            <pc:docMk/>
            <pc:sldMk cId="179578813" sldId="263"/>
            <ac:spMk id="28" creationId="{09B2045D-3A3F-0528-DDBE-0ED1F66BAA2A}"/>
          </ac:spMkLst>
        </pc:spChg>
        <pc:spChg chg="mod">
          <ac:chgData name="Branum, Dwayne" userId="b9b12a36-2403-41f1-99fd-46ed74c24e51" providerId="ADAL" clId="{1BDFEA10-75E3-4797-8E14-865B35FA4094}" dt="2024-02-14T20:48:13.164" v="5804" actId="404"/>
          <ac:spMkLst>
            <pc:docMk/>
            <pc:sldMk cId="179578813" sldId="263"/>
            <ac:spMk id="29" creationId="{0E7C45AD-DCD2-3E7F-D0C2-DCECE3092934}"/>
          </ac:spMkLst>
        </pc:spChg>
        <pc:spChg chg="del">
          <ac:chgData name="Branum, Dwayne" userId="b9b12a36-2403-41f1-99fd-46ed74c24e51" providerId="ADAL" clId="{1BDFEA10-75E3-4797-8E14-865B35FA4094}" dt="2024-02-13T19:46:50.367" v="864" actId="478"/>
          <ac:spMkLst>
            <pc:docMk/>
            <pc:sldMk cId="179578813" sldId="263"/>
            <ac:spMk id="30" creationId="{9353065A-20B4-B75C-5D0E-D15D33F00096}"/>
          </ac:spMkLst>
        </pc:spChg>
        <pc:picChg chg="add mod modCrop">
          <ac:chgData name="Branum, Dwayne" userId="b9b12a36-2403-41f1-99fd-46ed74c24e51" providerId="ADAL" clId="{1BDFEA10-75E3-4797-8E14-865B35FA4094}" dt="2024-02-13T20:13:53.997" v="1705" actId="1076"/>
          <ac:picMkLst>
            <pc:docMk/>
            <pc:sldMk cId="179578813" sldId="263"/>
            <ac:picMk id="4" creationId="{CB102C24-87FA-3FA6-E818-4BDC06BEEE41}"/>
          </ac:picMkLst>
        </pc:picChg>
        <pc:picChg chg="mod">
          <ac:chgData name="Branum, Dwayne" userId="b9b12a36-2403-41f1-99fd-46ed74c24e51" providerId="ADAL" clId="{1BDFEA10-75E3-4797-8E14-865B35FA4094}" dt="2024-02-13T20:13:46.445" v="1703" actId="14100"/>
          <ac:picMkLst>
            <pc:docMk/>
            <pc:sldMk cId="179578813" sldId="263"/>
            <ac:picMk id="8" creationId="{2C5E00B1-B2B4-180E-BA40-093F7523A94A}"/>
          </ac:picMkLst>
        </pc:picChg>
        <pc:picChg chg="mod modCrop">
          <ac:chgData name="Branum, Dwayne" userId="b9b12a36-2403-41f1-99fd-46ed74c24e51" providerId="ADAL" clId="{1BDFEA10-75E3-4797-8E14-865B35FA4094}" dt="2024-02-13T21:05:29.286" v="2388" actId="14100"/>
          <ac:picMkLst>
            <pc:docMk/>
            <pc:sldMk cId="179578813" sldId="263"/>
            <ac:picMk id="21" creationId="{ADFCA890-BB00-F034-A97D-C6B04152CA77}"/>
          </ac:picMkLst>
        </pc:picChg>
      </pc:sldChg>
      <pc:sldChg chg="addSp delSp modSp mod">
        <pc:chgData name="Branum, Dwayne" userId="b9b12a36-2403-41f1-99fd-46ed74c24e51" providerId="ADAL" clId="{1BDFEA10-75E3-4797-8E14-865B35FA4094}" dt="2024-02-14T20:49:27.896" v="5932" actId="29295"/>
        <pc:sldMkLst>
          <pc:docMk/>
          <pc:sldMk cId="1628063522" sldId="264"/>
        </pc:sldMkLst>
        <pc:spChg chg="mod">
          <ac:chgData name="Branum, Dwayne" userId="b9b12a36-2403-41f1-99fd-46ed74c24e51" providerId="ADAL" clId="{1BDFEA10-75E3-4797-8E14-865B35FA4094}" dt="2024-02-13T21:18:06.501" v="2563" actId="20577"/>
          <ac:spMkLst>
            <pc:docMk/>
            <pc:sldMk cId="1628063522" sldId="264"/>
            <ac:spMk id="2" creationId="{4DAAA37C-D2CC-63B3-BA8A-8A25A9F02EED}"/>
          </ac:spMkLst>
        </pc:spChg>
        <pc:spChg chg="del">
          <ac:chgData name="Branum, Dwayne" userId="b9b12a36-2403-41f1-99fd-46ed74c24e51" providerId="ADAL" clId="{1BDFEA10-75E3-4797-8E14-865B35FA4094}" dt="2024-02-13T21:07:23.755" v="2467" actId="478"/>
          <ac:spMkLst>
            <pc:docMk/>
            <pc:sldMk cId="1628063522" sldId="264"/>
            <ac:spMk id="6" creationId="{E6D35056-9796-553D-E187-BDBC11AAFA83}"/>
          </ac:spMkLst>
        </pc:spChg>
        <pc:spChg chg="del">
          <ac:chgData name="Branum, Dwayne" userId="b9b12a36-2403-41f1-99fd-46ed74c24e51" providerId="ADAL" clId="{1BDFEA10-75E3-4797-8E14-865B35FA4094}" dt="2024-02-13T21:15:20.694" v="2556" actId="478"/>
          <ac:spMkLst>
            <pc:docMk/>
            <pc:sldMk cId="1628063522" sldId="264"/>
            <ac:spMk id="9" creationId="{5F799EA9-B59D-3CD3-6442-A6063BE85100}"/>
          </ac:spMkLst>
        </pc:spChg>
        <pc:spChg chg="del">
          <ac:chgData name="Branum, Dwayne" userId="b9b12a36-2403-41f1-99fd-46ed74c24e51" providerId="ADAL" clId="{1BDFEA10-75E3-4797-8E14-865B35FA4094}" dt="2024-02-13T21:07:25.841" v="2468" actId="478"/>
          <ac:spMkLst>
            <pc:docMk/>
            <pc:sldMk cId="1628063522" sldId="264"/>
            <ac:spMk id="10" creationId="{EE7A5A4E-9E47-8490-41C7-5885E4D3CF29}"/>
          </ac:spMkLst>
        </pc:spChg>
        <pc:spChg chg="del">
          <ac:chgData name="Branum, Dwayne" userId="b9b12a36-2403-41f1-99fd-46ed74c24e51" providerId="ADAL" clId="{1BDFEA10-75E3-4797-8E14-865B35FA4094}" dt="2024-02-13T21:07:25.841" v="2468" actId="478"/>
          <ac:spMkLst>
            <pc:docMk/>
            <pc:sldMk cId="1628063522" sldId="264"/>
            <ac:spMk id="11" creationId="{46871EF4-7944-7E10-7FA3-2DEA8840443F}"/>
          </ac:spMkLst>
        </pc:spChg>
        <pc:spChg chg="del">
          <ac:chgData name="Branum, Dwayne" userId="b9b12a36-2403-41f1-99fd-46ed74c24e51" providerId="ADAL" clId="{1BDFEA10-75E3-4797-8E14-865B35FA4094}" dt="2024-02-13T21:07:23.755" v="2467" actId="478"/>
          <ac:spMkLst>
            <pc:docMk/>
            <pc:sldMk cId="1628063522" sldId="264"/>
            <ac:spMk id="12" creationId="{0B8F9E9C-4F26-C6A5-6D64-865361232658}"/>
          </ac:spMkLst>
        </pc:spChg>
        <pc:spChg chg="del mod">
          <ac:chgData name="Branum, Dwayne" userId="b9b12a36-2403-41f1-99fd-46ed74c24e51" providerId="ADAL" clId="{1BDFEA10-75E3-4797-8E14-865B35FA4094}" dt="2024-02-13T21:14:30.613" v="2549" actId="478"/>
          <ac:spMkLst>
            <pc:docMk/>
            <pc:sldMk cId="1628063522" sldId="264"/>
            <ac:spMk id="13" creationId="{649F0B14-FC3A-216D-AA33-CF130F6D07B3}"/>
          </ac:spMkLst>
        </pc:spChg>
        <pc:spChg chg="mod ord">
          <ac:chgData name="Branum, Dwayne" userId="b9b12a36-2403-41f1-99fd-46ed74c24e51" providerId="ADAL" clId="{1BDFEA10-75E3-4797-8E14-865B35FA4094}" dt="2024-02-13T21:45:07.770" v="2677" actId="1076"/>
          <ac:spMkLst>
            <pc:docMk/>
            <pc:sldMk cId="1628063522" sldId="264"/>
            <ac:spMk id="14" creationId="{6A44880E-9C59-E0D9-3788-3EE451C7EEEB}"/>
          </ac:spMkLst>
        </pc:spChg>
        <pc:spChg chg="del mod">
          <ac:chgData name="Branum, Dwayne" userId="b9b12a36-2403-41f1-99fd-46ed74c24e51" providerId="ADAL" clId="{1BDFEA10-75E3-4797-8E14-865B35FA4094}" dt="2024-02-13T21:12:50.138" v="2541" actId="478"/>
          <ac:spMkLst>
            <pc:docMk/>
            <pc:sldMk cId="1628063522" sldId="264"/>
            <ac:spMk id="15" creationId="{4D871505-77AD-A3DA-C35C-93BB662F1EF3}"/>
          </ac:spMkLst>
        </pc:spChg>
        <pc:spChg chg="add del">
          <ac:chgData name="Branum, Dwayne" userId="b9b12a36-2403-41f1-99fd-46ed74c24e51" providerId="ADAL" clId="{1BDFEA10-75E3-4797-8E14-865B35FA4094}" dt="2024-02-13T21:24:24.625" v="2573" actId="478"/>
          <ac:spMkLst>
            <pc:docMk/>
            <pc:sldMk cId="1628063522" sldId="264"/>
            <ac:spMk id="16" creationId="{8A864940-5EDF-DEED-927B-E2ABAF7D0312}"/>
          </ac:spMkLst>
        </pc:spChg>
        <pc:spChg chg="add del mod">
          <ac:chgData name="Branum, Dwayne" userId="b9b12a36-2403-41f1-99fd-46ed74c24e51" providerId="ADAL" clId="{1BDFEA10-75E3-4797-8E14-865B35FA4094}" dt="2024-02-13T21:25:48.977" v="2581" actId="478"/>
          <ac:spMkLst>
            <pc:docMk/>
            <pc:sldMk cId="1628063522" sldId="264"/>
            <ac:spMk id="17" creationId="{BFEF0932-11B6-51AD-B2A8-E6969F7BF6E1}"/>
          </ac:spMkLst>
        </pc:spChg>
        <pc:spChg chg="add mod">
          <ac:chgData name="Branum, Dwayne" userId="b9b12a36-2403-41f1-99fd-46ed74c24e51" providerId="ADAL" clId="{1BDFEA10-75E3-4797-8E14-865B35FA4094}" dt="2024-02-13T21:31:19.756" v="2606" actId="207"/>
          <ac:spMkLst>
            <pc:docMk/>
            <pc:sldMk cId="1628063522" sldId="264"/>
            <ac:spMk id="18" creationId="{793A84E9-9A18-C41E-7CAA-C501CCB0B095}"/>
          </ac:spMkLst>
        </pc:spChg>
        <pc:spChg chg="add del">
          <ac:chgData name="Branum, Dwayne" userId="b9b12a36-2403-41f1-99fd-46ed74c24e51" providerId="ADAL" clId="{1BDFEA10-75E3-4797-8E14-865B35FA4094}" dt="2024-02-13T21:26:46.040" v="2584" actId="478"/>
          <ac:spMkLst>
            <pc:docMk/>
            <pc:sldMk cId="1628063522" sldId="264"/>
            <ac:spMk id="19" creationId="{D03D6D26-B570-5C8C-0F27-319EA4CD3D76}"/>
          </ac:spMkLst>
        </pc:spChg>
        <pc:spChg chg="add mod">
          <ac:chgData name="Branum, Dwayne" userId="b9b12a36-2403-41f1-99fd-46ed74c24e51" providerId="ADAL" clId="{1BDFEA10-75E3-4797-8E14-865B35FA4094}" dt="2024-02-13T21:31:19.756" v="2606" actId="207"/>
          <ac:spMkLst>
            <pc:docMk/>
            <pc:sldMk cId="1628063522" sldId="264"/>
            <ac:spMk id="20" creationId="{A7D99696-9244-0A35-FACB-7578826A26A7}"/>
          </ac:spMkLst>
        </pc:spChg>
        <pc:spChg chg="del">
          <ac:chgData name="Branum, Dwayne" userId="b9b12a36-2403-41f1-99fd-46ed74c24e51" providerId="ADAL" clId="{1BDFEA10-75E3-4797-8E14-865B35FA4094}" dt="2024-02-13T21:07:25.841" v="2468" actId="478"/>
          <ac:spMkLst>
            <pc:docMk/>
            <pc:sldMk cId="1628063522" sldId="264"/>
            <ac:spMk id="22" creationId="{0514C6BD-292F-940D-D612-FE6AD8FE5A02}"/>
          </ac:spMkLst>
        </pc:spChg>
        <pc:spChg chg="add del">
          <ac:chgData name="Branum, Dwayne" userId="b9b12a36-2403-41f1-99fd-46ed74c24e51" providerId="ADAL" clId="{1BDFEA10-75E3-4797-8E14-865B35FA4094}" dt="2024-02-13T21:27:39.873" v="2587" actId="478"/>
          <ac:spMkLst>
            <pc:docMk/>
            <pc:sldMk cId="1628063522" sldId="264"/>
            <ac:spMk id="23" creationId="{E77DC2AB-77D8-2F67-2FB6-004BDEFD3C6C}"/>
          </ac:spMkLst>
        </pc:spChg>
        <pc:spChg chg="del">
          <ac:chgData name="Branum, Dwayne" userId="b9b12a36-2403-41f1-99fd-46ed74c24e51" providerId="ADAL" clId="{1BDFEA10-75E3-4797-8E14-865B35FA4094}" dt="2024-02-13T21:07:23.755" v="2467" actId="478"/>
          <ac:spMkLst>
            <pc:docMk/>
            <pc:sldMk cId="1628063522" sldId="264"/>
            <ac:spMk id="24" creationId="{0E1BDB1D-1C93-FED5-C751-D8940440D072}"/>
          </ac:spMkLst>
        </pc:spChg>
        <pc:spChg chg="del">
          <ac:chgData name="Branum, Dwayne" userId="b9b12a36-2403-41f1-99fd-46ed74c24e51" providerId="ADAL" clId="{1BDFEA10-75E3-4797-8E14-865B35FA4094}" dt="2024-02-13T21:07:23.755" v="2467" actId="478"/>
          <ac:spMkLst>
            <pc:docMk/>
            <pc:sldMk cId="1628063522" sldId="264"/>
            <ac:spMk id="28" creationId="{09B2045D-3A3F-0528-DDBE-0ED1F66BAA2A}"/>
          </ac:spMkLst>
        </pc:spChg>
        <pc:spChg chg="del">
          <ac:chgData name="Branum, Dwayne" userId="b9b12a36-2403-41f1-99fd-46ed74c24e51" providerId="ADAL" clId="{1BDFEA10-75E3-4797-8E14-865B35FA4094}" dt="2024-02-13T21:07:25.841" v="2468" actId="478"/>
          <ac:spMkLst>
            <pc:docMk/>
            <pc:sldMk cId="1628063522" sldId="264"/>
            <ac:spMk id="29" creationId="{0E7C45AD-DCD2-3E7F-D0C2-DCECE3092934}"/>
          </ac:spMkLst>
        </pc:spChg>
        <pc:spChg chg="add del">
          <ac:chgData name="Branum, Dwayne" userId="b9b12a36-2403-41f1-99fd-46ed74c24e51" providerId="ADAL" clId="{1BDFEA10-75E3-4797-8E14-865B35FA4094}" dt="2024-02-13T21:32:11.241" v="2608" actId="478"/>
          <ac:spMkLst>
            <pc:docMk/>
            <pc:sldMk cId="1628063522" sldId="264"/>
            <ac:spMk id="35" creationId="{3167B32A-5003-C5DA-1D1F-030F3EAADFEC}"/>
          </ac:spMkLst>
        </pc:spChg>
        <pc:spChg chg="add del">
          <ac:chgData name="Branum, Dwayne" userId="b9b12a36-2403-41f1-99fd-46ed74c24e51" providerId="ADAL" clId="{1BDFEA10-75E3-4797-8E14-865B35FA4094}" dt="2024-02-13T21:35:32.250" v="2610" actId="478"/>
          <ac:spMkLst>
            <pc:docMk/>
            <pc:sldMk cId="1628063522" sldId="264"/>
            <ac:spMk id="36" creationId="{72A0BCDB-9897-FFC0-A3E3-7A7D655417F0}"/>
          </ac:spMkLst>
        </pc:spChg>
        <pc:spChg chg="add del mod">
          <ac:chgData name="Branum, Dwayne" userId="b9b12a36-2403-41f1-99fd-46ed74c24e51" providerId="ADAL" clId="{1BDFEA10-75E3-4797-8E14-865B35FA4094}" dt="2024-02-13T21:37:03.236" v="2619" actId="478"/>
          <ac:spMkLst>
            <pc:docMk/>
            <pc:sldMk cId="1628063522" sldId="264"/>
            <ac:spMk id="37" creationId="{FAAC559D-A42B-C12E-A519-789E925535A7}"/>
          </ac:spMkLst>
        </pc:spChg>
        <pc:spChg chg="add del mod">
          <ac:chgData name="Branum, Dwayne" userId="b9b12a36-2403-41f1-99fd-46ed74c24e51" providerId="ADAL" clId="{1BDFEA10-75E3-4797-8E14-865B35FA4094}" dt="2024-02-13T21:44:01.612" v="2668" actId="478"/>
          <ac:spMkLst>
            <pc:docMk/>
            <pc:sldMk cId="1628063522" sldId="264"/>
            <ac:spMk id="62" creationId="{EBD94CA2-4A02-DBCD-11B9-F4B8C629DD8B}"/>
          </ac:spMkLst>
        </pc:spChg>
        <pc:spChg chg="add mod">
          <ac:chgData name="Branum, Dwayne" userId="b9b12a36-2403-41f1-99fd-46ed74c24e51" providerId="ADAL" clId="{1BDFEA10-75E3-4797-8E14-865B35FA4094}" dt="2024-02-14T15:53:02.273" v="3950" actId="20577"/>
          <ac:spMkLst>
            <pc:docMk/>
            <pc:sldMk cId="1628063522" sldId="264"/>
            <ac:spMk id="63" creationId="{C2A1FC60-98B7-5856-7528-3ED53A8D0965}"/>
          </ac:spMkLst>
        </pc:spChg>
        <pc:spChg chg="add mod">
          <ac:chgData name="Branum, Dwayne" userId="b9b12a36-2403-41f1-99fd-46ed74c24e51" providerId="ADAL" clId="{1BDFEA10-75E3-4797-8E14-865B35FA4094}" dt="2024-02-13T22:34:02.251" v="3581" actId="14100"/>
          <ac:spMkLst>
            <pc:docMk/>
            <pc:sldMk cId="1628063522" sldId="264"/>
            <ac:spMk id="64" creationId="{EA934163-69DC-B299-E8BD-873C38960D89}"/>
          </ac:spMkLst>
        </pc:spChg>
        <pc:spChg chg="add mod">
          <ac:chgData name="Branum, Dwayne" userId="b9b12a36-2403-41f1-99fd-46ed74c24e51" providerId="ADAL" clId="{1BDFEA10-75E3-4797-8E14-865B35FA4094}" dt="2024-02-13T21:51:59.813" v="2880"/>
          <ac:spMkLst>
            <pc:docMk/>
            <pc:sldMk cId="1628063522" sldId="264"/>
            <ac:spMk id="71" creationId="{7D23FFC9-62B5-0A90-8E3E-D27A4DC4F45A}"/>
          </ac:spMkLst>
        </pc:spChg>
        <pc:spChg chg="add mod">
          <ac:chgData name="Branum, Dwayne" userId="b9b12a36-2403-41f1-99fd-46ed74c24e51" providerId="ADAL" clId="{1BDFEA10-75E3-4797-8E14-865B35FA4094}" dt="2024-02-13T22:40:43.988" v="3720" actId="14100"/>
          <ac:spMkLst>
            <pc:docMk/>
            <pc:sldMk cId="1628063522" sldId="264"/>
            <ac:spMk id="93" creationId="{2A95B037-56AD-2215-8BB3-13D19D6FBFE3}"/>
          </ac:spMkLst>
        </pc:spChg>
        <pc:grpChg chg="add del mod">
          <ac:chgData name="Branum, Dwayne" userId="b9b12a36-2403-41f1-99fd-46ed74c24e51" providerId="ADAL" clId="{1BDFEA10-75E3-4797-8E14-865B35FA4094}" dt="2024-02-13T21:36:47.285" v="2615" actId="478"/>
          <ac:grpSpMkLst>
            <pc:docMk/>
            <pc:sldMk cId="1628063522" sldId="264"/>
            <ac:grpSpMk id="33" creationId="{62329C72-67C8-59C0-63EE-7F59C85D5C60}"/>
          </ac:grpSpMkLst>
        </pc:grpChg>
        <pc:grpChg chg="add del mod">
          <ac:chgData name="Branum, Dwayne" userId="b9b12a36-2403-41f1-99fd-46ed74c24e51" providerId="ADAL" clId="{1BDFEA10-75E3-4797-8E14-865B35FA4094}" dt="2024-02-13T21:42:40.764" v="2661" actId="165"/>
          <ac:grpSpMkLst>
            <pc:docMk/>
            <pc:sldMk cId="1628063522" sldId="264"/>
            <ac:grpSpMk id="61" creationId="{B940B0C8-7108-7EFB-6366-0FADFE5D00B0}"/>
          </ac:grpSpMkLst>
        </pc:grpChg>
        <pc:picChg chg="del">
          <ac:chgData name="Branum, Dwayne" userId="b9b12a36-2403-41f1-99fd-46ed74c24e51" providerId="ADAL" clId="{1BDFEA10-75E3-4797-8E14-865B35FA4094}" dt="2024-02-13T21:08:23.589" v="2493" actId="478"/>
          <ac:picMkLst>
            <pc:docMk/>
            <pc:sldMk cId="1628063522" sldId="264"/>
            <ac:picMk id="4" creationId="{CB102C24-87FA-3FA6-E818-4BDC06BEEE41}"/>
          </ac:picMkLst>
        </pc:picChg>
        <pc:picChg chg="add mod">
          <ac:chgData name="Branum, Dwayne" userId="b9b12a36-2403-41f1-99fd-46ed74c24e51" providerId="ADAL" clId="{1BDFEA10-75E3-4797-8E14-865B35FA4094}" dt="2024-02-13T22:33:56.252" v="3579" actId="1076"/>
          <ac:picMkLst>
            <pc:docMk/>
            <pc:sldMk cId="1628063522" sldId="264"/>
            <ac:picMk id="5" creationId="{2F8783D5-AF76-F198-F4CB-11E8EDC628F8}"/>
          </ac:picMkLst>
        </pc:picChg>
        <pc:picChg chg="del">
          <ac:chgData name="Branum, Dwayne" userId="b9b12a36-2403-41f1-99fd-46ed74c24e51" providerId="ADAL" clId="{1BDFEA10-75E3-4797-8E14-865B35FA4094}" dt="2024-02-13T21:07:54.689" v="2487" actId="478"/>
          <ac:picMkLst>
            <pc:docMk/>
            <pc:sldMk cId="1628063522" sldId="264"/>
            <ac:picMk id="8" creationId="{2C5E00B1-B2B4-180E-BA40-093F7523A94A}"/>
          </ac:picMkLst>
        </pc:picChg>
        <pc:picChg chg="mod ord modCrop">
          <ac:chgData name="Branum, Dwayne" userId="b9b12a36-2403-41f1-99fd-46ed74c24e51" providerId="ADAL" clId="{1BDFEA10-75E3-4797-8E14-865B35FA4094}" dt="2024-02-14T20:49:27.896" v="5932" actId="29295"/>
          <ac:picMkLst>
            <pc:docMk/>
            <pc:sldMk cId="1628063522" sldId="264"/>
            <ac:picMk id="21" creationId="{ADFCA890-BB00-F034-A97D-C6B04152CA77}"/>
          </ac:picMkLst>
        </pc:picChg>
        <pc:picChg chg="add mod">
          <ac:chgData name="Branum, Dwayne" userId="b9b12a36-2403-41f1-99fd-46ed74c24e51" providerId="ADAL" clId="{1BDFEA10-75E3-4797-8E14-865B35FA4094}" dt="2024-02-13T22:39:34.199" v="3638" actId="14100"/>
          <ac:picMkLst>
            <pc:docMk/>
            <pc:sldMk cId="1628063522" sldId="264"/>
            <ac:picMk id="84" creationId="{651400E3-2AD0-CE4D-4D05-A4BB34467B3A}"/>
          </ac:picMkLst>
        </pc:picChg>
        <pc:cxnChg chg="add mod">
          <ac:chgData name="Branum, Dwayne" userId="b9b12a36-2403-41f1-99fd-46ed74c24e51" providerId="ADAL" clId="{1BDFEA10-75E3-4797-8E14-865B35FA4094}" dt="2024-02-13T21:36:47.285" v="2615" actId="478"/>
          <ac:cxnSpMkLst>
            <pc:docMk/>
            <pc:sldMk cId="1628063522" sldId="264"/>
            <ac:cxnSpMk id="26" creationId="{B54A51E1-4983-EA68-2EF9-F29AE3AABE61}"/>
          </ac:cxnSpMkLst>
        </pc:cxnChg>
        <pc:cxnChg chg="add mod">
          <ac:chgData name="Branum, Dwayne" userId="b9b12a36-2403-41f1-99fd-46ed74c24e51" providerId="ADAL" clId="{1BDFEA10-75E3-4797-8E14-865B35FA4094}" dt="2024-02-13T21:36:47.285" v="2615" actId="478"/>
          <ac:cxnSpMkLst>
            <pc:docMk/>
            <pc:sldMk cId="1628063522" sldId="264"/>
            <ac:cxnSpMk id="31" creationId="{B45B67A0-6990-E019-D245-ADA82974300B}"/>
          </ac:cxnSpMkLst>
        </pc:cxnChg>
        <pc:cxnChg chg="add del mod topLvl">
          <ac:chgData name="Branum, Dwayne" userId="b9b12a36-2403-41f1-99fd-46ed74c24e51" providerId="ADAL" clId="{1BDFEA10-75E3-4797-8E14-865B35FA4094}" dt="2024-02-13T21:44:38.347" v="2670" actId="478"/>
          <ac:cxnSpMkLst>
            <pc:docMk/>
            <pc:sldMk cId="1628063522" sldId="264"/>
            <ac:cxnSpMk id="39" creationId="{144D80C5-B1D1-9966-DA13-E092D99ED5C8}"/>
          </ac:cxnSpMkLst>
        </pc:cxnChg>
        <pc:cxnChg chg="add del mod topLvl">
          <ac:chgData name="Branum, Dwayne" userId="b9b12a36-2403-41f1-99fd-46ed74c24e51" providerId="ADAL" clId="{1BDFEA10-75E3-4797-8E14-865B35FA4094}" dt="2024-02-13T21:44:42.974" v="2674" actId="478"/>
          <ac:cxnSpMkLst>
            <pc:docMk/>
            <pc:sldMk cId="1628063522" sldId="264"/>
            <ac:cxnSpMk id="43" creationId="{0A439444-4A7A-7797-8EE0-7577C51C51B2}"/>
          </ac:cxnSpMkLst>
        </pc:cxnChg>
        <pc:cxnChg chg="add del mod topLvl">
          <ac:chgData name="Branum, Dwayne" userId="b9b12a36-2403-41f1-99fd-46ed74c24e51" providerId="ADAL" clId="{1BDFEA10-75E3-4797-8E14-865B35FA4094}" dt="2024-02-13T21:44:41.975" v="2673" actId="478"/>
          <ac:cxnSpMkLst>
            <pc:docMk/>
            <pc:sldMk cId="1628063522" sldId="264"/>
            <ac:cxnSpMk id="51" creationId="{EECA6964-3F07-E4F5-D232-556E57E50671}"/>
          </ac:cxnSpMkLst>
        </pc:cxnChg>
        <pc:cxnChg chg="add del mod topLvl">
          <ac:chgData name="Branum, Dwayne" userId="b9b12a36-2403-41f1-99fd-46ed74c24e51" providerId="ADAL" clId="{1BDFEA10-75E3-4797-8E14-865B35FA4094}" dt="2024-02-13T21:44:40.534" v="2671" actId="478"/>
          <ac:cxnSpMkLst>
            <pc:docMk/>
            <pc:sldMk cId="1628063522" sldId="264"/>
            <ac:cxnSpMk id="55" creationId="{0FEA0391-7A3E-971C-8248-B4AD409FE13D}"/>
          </ac:cxnSpMkLst>
        </pc:cxnChg>
        <pc:cxnChg chg="add del mod topLvl">
          <ac:chgData name="Branum, Dwayne" userId="b9b12a36-2403-41f1-99fd-46ed74c24e51" providerId="ADAL" clId="{1BDFEA10-75E3-4797-8E14-865B35FA4094}" dt="2024-02-13T21:44:41.083" v="2672" actId="478"/>
          <ac:cxnSpMkLst>
            <pc:docMk/>
            <pc:sldMk cId="1628063522" sldId="264"/>
            <ac:cxnSpMk id="57" creationId="{6FDA8B3A-E170-6413-0D40-AF409C7E311C}"/>
          </ac:cxnSpMkLst>
        </pc:cxnChg>
        <pc:cxnChg chg="add mod">
          <ac:chgData name="Branum, Dwayne" userId="b9b12a36-2403-41f1-99fd-46ed74c24e51" providerId="ADAL" clId="{1BDFEA10-75E3-4797-8E14-865B35FA4094}" dt="2024-02-13T21:41:27.841" v="2658" actId="571"/>
          <ac:cxnSpMkLst>
            <pc:docMk/>
            <pc:sldMk cId="1628063522" sldId="264"/>
            <ac:cxnSpMk id="59" creationId="{9CC1D779-337C-E14A-B951-BADBC29780E4}"/>
          </ac:cxnSpMkLst>
        </pc:cxnChg>
        <pc:cxnChg chg="add mod">
          <ac:chgData name="Branum, Dwayne" userId="b9b12a36-2403-41f1-99fd-46ed74c24e51" providerId="ADAL" clId="{1BDFEA10-75E3-4797-8E14-865B35FA4094}" dt="2024-02-13T21:41:27.841" v="2658" actId="571"/>
          <ac:cxnSpMkLst>
            <pc:docMk/>
            <pc:sldMk cId="1628063522" sldId="264"/>
            <ac:cxnSpMk id="60" creationId="{9D04A17A-513E-99DD-0DB8-B00A669D0FBB}"/>
          </ac:cxnSpMkLst>
        </pc:cxnChg>
        <pc:cxnChg chg="add del mod">
          <ac:chgData name="Branum, Dwayne" userId="b9b12a36-2403-41f1-99fd-46ed74c24e51" providerId="ADAL" clId="{1BDFEA10-75E3-4797-8E14-865B35FA4094}" dt="2024-02-13T21:47:22.892" v="2694" actId="478"/>
          <ac:cxnSpMkLst>
            <pc:docMk/>
            <pc:sldMk cId="1628063522" sldId="264"/>
            <ac:cxnSpMk id="66" creationId="{E53D4A39-1964-CED3-3DA1-750A3729D1FC}"/>
          </ac:cxnSpMkLst>
        </pc:cxnChg>
        <pc:cxnChg chg="add mod">
          <ac:chgData name="Branum, Dwayne" userId="b9b12a36-2403-41f1-99fd-46ed74c24e51" providerId="ADAL" clId="{1BDFEA10-75E3-4797-8E14-865B35FA4094}" dt="2024-02-13T22:49:14.604" v="3796" actId="692"/>
          <ac:cxnSpMkLst>
            <pc:docMk/>
            <pc:sldMk cId="1628063522" sldId="264"/>
            <ac:cxnSpMk id="69" creationId="{CA694392-6733-6A89-38F4-554DB64FDCDE}"/>
          </ac:cxnSpMkLst>
        </pc:cxnChg>
        <pc:cxnChg chg="add mod">
          <ac:chgData name="Branum, Dwayne" userId="b9b12a36-2403-41f1-99fd-46ed74c24e51" providerId="ADAL" clId="{1BDFEA10-75E3-4797-8E14-865B35FA4094}" dt="2024-02-13T22:39:49.628" v="3641" actId="14100"/>
          <ac:cxnSpMkLst>
            <pc:docMk/>
            <pc:sldMk cId="1628063522" sldId="264"/>
            <ac:cxnSpMk id="72" creationId="{3669CE65-3D5B-7830-8BE8-2FA68187A586}"/>
          </ac:cxnSpMkLst>
        </pc:cxnChg>
        <pc:cxnChg chg="add mod">
          <ac:chgData name="Branum, Dwayne" userId="b9b12a36-2403-41f1-99fd-46ed74c24e51" providerId="ADAL" clId="{1BDFEA10-75E3-4797-8E14-865B35FA4094}" dt="2024-02-13T22:37:55.585" v="3637" actId="692"/>
          <ac:cxnSpMkLst>
            <pc:docMk/>
            <pc:sldMk cId="1628063522" sldId="264"/>
            <ac:cxnSpMk id="75" creationId="{31239FF6-FCAC-6577-7F96-93C83263C23F}"/>
          </ac:cxnSpMkLst>
        </pc:cxnChg>
        <pc:cxnChg chg="add mod">
          <ac:chgData name="Branum, Dwayne" userId="b9b12a36-2403-41f1-99fd-46ed74c24e51" providerId="ADAL" clId="{1BDFEA10-75E3-4797-8E14-865B35FA4094}" dt="2024-02-13T22:39:39.480" v="3639" actId="14100"/>
          <ac:cxnSpMkLst>
            <pc:docMk/>
            <pc:sldMk cId="1628063522" sldId="264"/>
            <ac:cxnSpMk id="80" creationId="{1BF3B731-ACDD-E90F-5FCB-AC380AB6311B}"/>
          </ac:cxnSpMkLst>
        </pc:cxnChg>
      </pc:sldChg>
      <pc:sldChg chg="addSp delSp modSp mod">
        <pc:chgData name="Branum, Dwayne" userId="b9b12a36-2403-41f1-99fd-46ed74c24e51" providerId="ADAL" clId="{1BDFEA10-75E3-4797-8E14-865B35FA4094}" dt="2024-02-14T20:47:55.724" v="5803" actId="404"/>
        <pc:sldMkLst>
          <pc:docMk/>
          <pc:sldMk cId="2876077677" sldId="265"/>
        </pc:sldMkLst>
        <pc:spChg chg="mod">
          <ac:chgData name="Branum, Dwayne" userId="b9b12a36-2403-41f1-99fd-46ed74c24e51" providerId="ADAL" clId="{1BDFEA10-75E3-4797-8E14-865B35FA4094}" dt="2024-02-14T16:09:20.859" v="3977" actId="1076"/>
          <ac:spMkLst>
            <pc:docMk/>
            <pc:sldMk cId="2876077677" sldId="265"/>
            <ac:spMk id="2" creationId="{4DAAA37C-D2CC-63B3-BA8A-8A25A9F02EED}"/>
          </ac:spMkLst>
        </pc:spChg>
        <pc:spChg chg="add del mod">
          <ac:chgData name="Branum, Dwayne" userId="b9b12a36-2403-41f1-99fd-46ed74c24e51" providerId="ADAL" clId="{1BDFEA10-75E3-4797-8E14-865B35FA4094}" dt="2024-02-14T16:30:08.700" v="4425" actId="1076"/>
          <ac:spMkLst>
            <pc:docMk/>
            <pc:sldMk cId="2876077677" sldId="265"/>
            <ac:spMk id="3" creationId="{348CC620-AE11-A940-656E-52DC2D47313B}"/>
          </ac:spMkLst>
        </pc:spChg>
        <pc:spChg chg="add mod">
          <ac:chgData name="Branum, Dwayne" userId="b9b12a36-2403-41f1-99fd-46ed74c24e51" providerId="ADAL" clId="{1BDFEA10-75E3-4797-8E14-865B35FA4094}" dt="2024-02-14T17:00:01.974" v="5131" actId="113"/>
          <ac:spMkLst>
            <pc:docMk/>
            <pc:sldMk cId="2876077677" sldId="265"/>
            <ac:spMk id="4" creationId="{E48C05AD-C0BA-51B7-5B7D-F98F1118F2FD}"/>
          </ac:spMkLst>
        </pc:spChg>
        <pc:spChg chg="add mod">
          <ac:chgData name="Branum, Dwayne" userId="b9b12a36-2403-41f1-99fd-46ed74c24e51" providerId="ADAL" clId="{1BDFEA10-75E3-4797-8E14-865B35FA4094}" dt="2024-02-14T16:09:35.035" v="3980" actId="1076"/>
          <ac:spMkLst>
            <pc:docMk/>
            <pc:sldMk cId="2876077677" sldId="265"/>
            <ac:spMk id="5" creationId="{2141F10A-B942-1340-86CD-007DA27E5397}"/>
          </ac:spMkLst>
        </pc:spChg>
        <pc:spChg chg="add del mod">
          <ac:chgData name="Branum, Dwayne" userId="b9b12a36-2403-41f1-99fd-46ed74c24e51" providerId="ADAL" clId="{1BDFEA10-75E3-4797-8E14-865B35FA4094}" dt="2024-02-14T16:09:15.638" v="3974" actId="478"/>
          <ac:spMkLst>
            <pc:docMk/>
            <pc:sldMk cId="2876077677" sldId="265"/>
            <ac:spMk id="9" creationId="{4B52963D-376A-8B79-59F5-1B1A20F1F859}"/>
          </ac:spMkLst>
        </pc:spChg>
        <pc:spChg chg="add del mod">
          <ac:chgData name="Branum, Dwayne" userId="b9b12a36-2403-41f1-99fd-46ed74c24e51" providerId="ADAL" clId="{1BDFEA10-75E3-4797-8E14-865B35FA4094}" dt="2024-02-14T16:03:21.391" v="3963" actId="478"/>
          <ac:spMkLst>
            <pc:docMk/>
            <pc:sldMk cId="2876077677" sldId="265"/>
            <ac:spMk id="10" creationId="{BB861B17-C0DA-EEF5-12CD-5AC4A2493AA7}"/>
          </ac:spMkLst>
        </pc:spChg>
        <pc:spChg chg="add del mod">
          <ac:chgData name="Branum, Dwayne" userId="b9b12a36-2403-41f1-99fd-46ed74c24e51" providerId="ADAL" clId="{1BDFEA10-75E3-4797-8E14-865B35FA4094}" dt="2024-02-14T16:03:21.391" v="3963" actId="478"/>
          <ac:spMkLst>
            <pc:docMk/>
            <pc:sldMk cId="2876077677" sldId="265"/>
            <ac:spMk id="11" creationId="{CAC306EB-480B-CCBC-D06C-4F5EC1F33964}"/>
          </ac:spMkLst>
        </pc:spChg>
        <pc:spChg chg="add del mod">
          <ac:chgData name="Branum, Dwayne" userId="b9b12a36-2403-41f1-99fd-46ed74c24e51" providerId="ADAL" clId="{1BDFEA10-75E3-4797-8E14-865B35FA4094}" dt="2024-02-14T16:09:15.638" v="3974" actId="478"/>
          <ac:spMkLst>
            <pc:docMk/>
            <pc:sldMk cId="2876077677" sldId="265"/>
            <ac:spMk id="12" creationId="{083A261A-7C24-599D-2C8E-1A2F24D665CE}"/>
          </ac:spMkLst>
        </pc:spChg>
        <pc:spChg chg="add mod">
          <ac:chgData name="Branum, Dwayne" userId="b9b12a36-2403-41f1-99fd-46ed74c24e51" providerId="ADAL" clId="{1BDFEA10-75E3-4797-8E14-865B35FA4094}" dt="2024-02-14T20:47:55.724" v="5803" actId="404"/>
          <ac:spMkLst>
            <pc:docMk/>
            <pc:sldMk cId="2876077677" sldId="265"/>
            <ac:spMk id="14" creationId="{550FEF61-27A4-4263-D28C-9CB40E4EFBCA}"/>
          </ac:spMkLst>
        </pc:spChg>
        <pc:spChg chg="del">
          <ac:chgData name="Branum, Dwayne" userId="b9b12a36-2403-41f1-99fd-46ed74c24e51" providerId="ADAL" clId="{1BDFEA10-75E3-4797-8E14-865B35FA4094}" dt="2024-02-13T22:42:06.527" v="3728" actId="478"/>
          <ac:spMkLst>
            <pc:docMk/>
            <pc:sldMk cId="2876077677" sldId="265"/>
            <ac:spMk id="14" creationId="{6A44880E-9C59-E0D9-3788-3EE451C7EEEB}"/>
          </ac:spMkLst>
        </pc:spChg>
        <pc:spChg chg="add del mod">
          <ac:chgData name="Branum, Dwayne" userId="b9b12a36-2403-41f1-99fd-46ed74c24e51" providerId="ADAL" clId="{1BDFEA10-75E3-4797-8E14-865B35FA4094}" dt="2024-02-14T16:03:21.391" v="3963" actId="478"/>
          <ac:spMkLst>
            <pc:docMk/>
            <pc:sldMk cId="2876077677" sldId="265"/>
            <ac:spMk id="15" creationId="{C28EC40C-16A2-66DA-A1C6-E76C3DCD1027}"/>
          </ac:spMkLst>
        </pc:spChg>
        <pc:spChg chg="add del mod">
          <ac:chgData name="Branum, Dwayne" userId="b9b12a36-2403-41f1-99fd-46ed74c24e51" providerId="ADAL" clId="{1BDFEA10-75E3-4797-8E14-865B35FA4094}" dt="2024-02-14T16:09:17.667" v="3975" actId="478"/>
          <ac:spMkLst>
            <pc:docMk/>
            <pc:sldMk cId="2876077677" sldId="265"/>
            <ac:spMk id="16" creationId="{C862DA99-D82E-0E53-0F88-C942462E664A}"/>
          </ac:spMkLst>
        </pc:spChg>
        <pc:spChg chg="add del mod">
          <ac:chgData name="Branum, Dwayne" userId="b9b12a36-2403-41f1-99fd-46ed74c24e51" providerId="ADAL" clId="{1BDFEA10-75E3-4797-8E14-865B35FA4094}" dt="2024-02-14T16:09:17.667" v="3975" actId="478"/>
          <ac:spMkLst>
            <pc:docMk/>
            <pc:sldMk cId="2876077677" sldId="265"/>
            <ac:spMk id="17" creationId="{D50745C9-D61F-DC23-9200-B8484CC0A4C3}"/>
          </ac:spMkLst>
        </pc:spChg>
        <pc:spChg chg="add del mod">
          <ac:chgData name="Branum, Dwayne" userId="b9b12a36-2403-41f1-99fd-46ed74c24e51" providerId="ADAL" clId="{1BDFEA10-75E3-4797-8E14-865B35FA4094}" dt="2024-02-14T16:03:21.391" v="3963" actId="478"/>
          <ac:spMkLst>
            <pc:docMk/>
            <pc:sldMk cId="2876077677" sldId="265"/>
            <ac:spMk id="18" creationId="{6EB2D63D-2896-31A1-F94F-3529CAC09C1C}"/>
          </ac:spMkLst>
        </pc:spChg>
        <pc:spChg chg="add mod">
          <ac:chgData name="Branum, Dwayne" userId="b9b12a36-2403-41f1-99fd-46ed74c24e51" providerId="ADAL" clId="{1BDFEA10-75E3-4797-8E14-865B35FA4094}" dt="2024-02-14T16:09:04.579" v="3973" actId="14100"/>
          <ac:spMkLst>
            <pc:docMk/>
            <pc:sldMk cId="2876077677" sldId="265"/>
            <ac:spMk id="19" creationId="{551C5C03-9F36-DD06-8B8E-17D7B8DB318E}"/>
          </ac:spMkLst>
        </pc:spChg>
        <pc:spChg chg="add mod">
          <ac:chgData name="Branum, Dwayne" userId="b9b12a36-2403-41f1-99fd-46ed74c24e51" providerId="ADAL" clId="{1BDFEA10-75E3-4797-8E14-865B35FA4094}" dt="2024-02-14T20:47:49.171" v="5802" actId="404"/>
          <ac:spMkLst>
            <pc:docMk/>
            <pc:sldMk cId="2876077677" sldId="265"/>
            <ac:spMk id="20" creationId="{C655563A-8FD9-83C0-A4D0-200862F8594E}"/>
          </ac:spMkLst>
        </pc:spChg>
        <pc:spChg chg="add mod">
          <ac:chgData name="Branum, Dwayne" userId="b9b12a36-2403-41f1-99fd-46ed74c24e51" providerId="ADAL" clId="{1BDFEA10-75E3-4797-8E14-865B35FA4094}" dt="2024-02-14T16:10:32.587" v="3992" actId="1076"/>
          <ac:spMkLst>
            <pc:docMk/>
            <pc:sldMk cId="2876077677" sldId="265"/>
            <ac:spMk id="21" creationId="{46188DF0-299D-FD2F-77F8-7907E06C1A8F}"/>
          </ac:spMkLst>
        </pc:spChg>
        <pc:spChg chg="add mod">
          <ac:chgData name="Branum, Dwayne" userId="b9b12a36-2403-41f1-99fd-46ed74c24e51" providerId="ADAL" clId="{1BDFEA10-75E3-4797-8E14-865B35FA4094}" dt="2024-02-14T16:42:21.844" v="4541" actId="1076"/>
          <ac:spMkLst>
            <pc:docMk/>
            <pc:sldMk cId="2876077677" sldId="265"/>
            <ac:spMk id="22" creationId="{BDE301C5-1A74-D140-FD88-C139F2A2CDD1}"/>
          </ac:spMkLst>
        </pc:spChg>
        <pc:spChg chg="add mod">
          <ac:chgData name="Branum, Dwayne" userId="b9b12a36-2403-41f1-99fd-46ed74c24e51" providerId="ADAL" clId="{1BDFEA10-75E3-4797-8E14-865B35FA4094}" dt="2024-02-14T20:47:55.724" v="5803" actId="404"/>
          <ac:spMkLst>
            <pc:docMk/>
            <pc:sldMk cId="2876077677" sldId="265"/>
            <ac:spMk id="23" creationId="{8A0AC487-5585-A266-B3B4-2204CCDCA248}"/>
          </ac:spMkLst>
        </pc:spChg>
        <pc:spChg chg="add mod">
          <ac:chgData name="Branum, Dwayne" userId="b9b12a36-2403-41f1-99fd-46ed74c24e51" providerId="ADAL" clId="{1BDFEA10-75E3-4797-8E14-865B35FA4094}" dt="2024-02-14T16:10:18.819" v="3990" actId="1076"/>
          <ac:spMkLst>
            <pc:docMk/>
            <pc:sldMk cId="2876077677" sldId="265"/>
            <ac:spMk id="24" creationId="{F9DE7B27-88D1-967D-B64C-72E2B81A5962}"/>
          </ac:spMkLst>
        </pc:spChg>
        <pc:spChg chg="add mod">
          <ac:chgData name="Branum, Dwayne" userId="b9b12a36-2403-41f1-99fd-46ed74c24e51" providerId="ADAL" clId="{1BDFEA10-75E3-4797-8E14-865B35FA4094}" dt="2024-02-14T20:47:55.724" v="5803" actId="404"/>
          <ac:spMkLst>
            <pc:docMk/>
            <pc:sldMk cId="2876077677" sldId="265"/>
            <ac:spMk id="25" creationId="{440CD55E-5404-4711-5A81-D41C5E9E66B7}"/>
          </ac:spMkLst>
        </pc:spChg>
        <pc:spChg chg="add mod">
          <ac:chgData name="Branum, Dwayne" userId="b9b12a36-2403-41f1-99fd-46ed74c24e51" providerId="ADAL" clId="{1BDFEA10-75E3-4797-8E14-865B35FA4094}" dt="2024-02-14T16:11:34.036" v="4004" actId="207"/>
          <ac:spMkLst>
            <pc:docMk/>
            <pc:sldMk cId="2876077677" sldId="265"/>
            <ac:spMk id="26" creationId="{A44680FE-5514-71E5-F0EA-F452F0443231}"/>
          </ac:spMkLst>
        </pc:spChg>
        <pc:spChg chg="add mod">
          <ac:chgData name="Branum, Dwayne" userId="b9b12a36-2403-41f1-99fd-46ed74c24e51" providerId="ADAL" clId="{1BDFEA10-75E3-4797-8E14-865B35FA4094}" dt="2024-02-14T20:47:55.724" v="5803" actId="404"/>
          <ac:spMkLst>
            <pc:docMk/>
            <pc:sldMk cId="2876077677" sldId="265"/>
            <ac:spMk id="27" creationId="{FB6737F2-F7C0-8339-288E-A8CB264DCBD3}"/>
          </ac:spMkLst>
        </pc:spChg>
        <pc:spChg chg="mod">
          <ac:chgData name="Branum, Dwayne" userId="b9b12a36-2403-41f1-99fd-46ed74c24e51" providerId="ADAL" clId="{1BDFEA10-75E3-4797-8E14-865B35FA4094}" dt="2024-02-14T16:47:45.586" v="4900" actId="115"/>
          <ac:spMkLst>
            <pc:docMk/>
            <pc:sldMk cId="2876077677" sldId="265"/>
            <ac:spMk id="63" creationId="{C2A1FC60-98B7-5856-7528-3ED53A8D0965}"/>
          </ac:spMkLst>
        </pc:spChg>
        <pc:spChg chg="del">
          <ac:chgData name="Branum, Dwayne" userId="b9b12a36-2403-41f1-99fd-46ed74c24e51" providerId="ADAL" clId="{1BDFEA10-75E3-4797-8E14-865B35FA4094}" dt="2024-02-13T22:48:10.382" v="3781" actId="478"/>
          <ac:spMkLst>
            <pc:docMk/>
            <pc:sldMk cId="2876077677" sldId="265"/>
            <ac:spMk id="64" creationId="{EA934163-69DC-B299-E8BD-873C38960D89}"/>
          </ac:spMkLst>
        </pc:spChg>
        <pc:spChg chg="add del">
          <ac:chgData name="Branum, Dwayne" userId="b9b12a36-2403-41f1-99fd-46ed74c24e51" providerId="ADAL" clId="{1BDFEA10-75E3-4797-8E14-865B35FA4094}" dt="2024-02-13T22:48:52.992" v="3793" actId="478"/>
          <ac:spMkLst>
            <pc:docMk/>
            <pc:sldMk cId="2876077677" sldId="265"/>
            <ac:spMk id="93" creationId="{2A95B037-56AD-2215-8BB3-13D19D6FBFE3}"/>
          </ac:spMkLst>
        </pc:spChg>
        <pc:grpChg chg="add mod">
          <ac:chgData name="Branum, Dwayne" userId="b9b12a36-2403-41f1-99fd-46ed74c24e51" providerId="ADAL" clId="{1BDFEA10-75E3-4797-8E14-865B35FA4094}" dt="2024-02-14T16:43:07.975" v="4549" actId="164"/>
          <ac:grpSpMkLst>
            <pc:docMk/>
            <pc:sldMk cId="2876077677" sldId="265"/>
            <ac:grpSpMk id="18" creationId="{5024DC89-D9A3-CA87-9CEE-1BF37A2D3387}"/>
          </ac:grpSpMkLst>
        </pc:grpChg>
        <pc:grpChg chg="add del mod">
          <ac:chgData name="Branum, Dwayne" userId="b9b12a36-2403-41f1-99fd-46ed74c24e51" providerId="ADAL" clId="{1BDFEA10-75E3-4797-8E14-865B35FA4094}" dt="2024-02-14T16:43:54.574" v="4557" actId="165"/>
          <ac:grpSpMkLst>
            <pc:docMk/>
            <pc:sldMk cId="2876077677" sldId="265"/>
            <ac:grpSpMk id="29" creationId="{80B00541-9B9F-9A12-C176-05135503C5E2}"/>
          </ac:grpSpMkLst>
        </pc:grpChg>
        <pc:grpChg chg="add mod">
          <ac:chgData name="Branum, Dwayne" userId="b9b12a36-2403-41f1-99fd-46ed74c24e51" providerId="ADAL" clId="{1BDFEA10-75E3-4797-8E14-865B35FA4094}" dt="2024-02-14T17:00:16.881" v="5134" actId="1035"/>
          <ac:grpSpMkLst>
            <pc:docMk/>
            <pc:sldMk cId="2876077677" sldId="265"/>
            <ac:grpSpMk id="30" creationId="{11568F05-D3C5-0F23-A5CA-C68CA67FC7FC}"/>
          </ac:grpSpMkLst>
        </pc:grpChg>
        <pc:picChg chg="add del mod">
          <ac:chgData name="Branum, Dwayne" userId="b9b12a36-2403-41f1-99fd-46ed74c24e51" providerId="ADAL" clId="{1BDFEA10-75E3-4797-8E14-865B35FA4094}" dt="2024-02-14T16:04:12.605" v="3970" actId="478"/>
          <ac:picMkLst>
            <pc:docMk/>
            <pc:sldMk cId="2876077677" sldId="265"/>
            <ac:picMk id="3" creationId="{75D89D5B-385A-D15B-B1B1-33B849D0AD12}"/>
          </ac:picMkLst>
        </pc:picChg>
        <pc:picChg chg="add del">
          <ac:chgData name="Branum, Dwayne" userId="b9b12a36-2403-41f1-99fd-46ed74c24e51" providerId="ADAL" clId="{1BDFEA10-75E3-4797-8E14-865B35FA4094}" dt="2024-02-13T22:48:09.557" v="3780" actId="478"/>
          <ac:picMkLst>
            <pc:docMk/>
            <pc:sldMk cId="2876077677" sldId="265"/>
            <ac:picMk id="5" creationId="{2F8783D5-AF76-F198-F4CB-11E8EDC628F8}"/>
          </ac:picMkLst>
        </pc:picChg>
        <pc:picChg chg="add del mod">
          <ac:chgData name="Branum, Dwayne" userId="b9b12a36-2403-41f1-99fd-46ed74c24e51" providerId="ADAL" clId="{1BDFEA10-75E3-4797-8E14-865B35FA4094}" dt="2024-02-14T16:02:36.972" v="3951" actId="478"/>
          <ac:picMkLst>
            <pc:docMk/>
            <pc:sldMk cId="2876077677" sldId="265"/>
            <ac:picMk id="6" creationId="{4F62B903-F951-DF6D-10E1-FC8B1AD3615E}"/>
          </ac:picMkLst>
        </pc:picChg>
        <pc:picChg chg="add mod ord">
          <ac:chgData name="Branum, Dwayne" userId="b9b12a36-2403-41f1-99fd-46ed74c24e51" providerId="ADAL" clId="{1BDFEA10-75E3-4797-8E14-865B35FA4094}" dt="2024-02-14T16:03:59.574" v="3968" actId="167"/>
          <ac:picMkLst>
            <pc:docMk/>
            <pc:sldMk cId="2876077677" sldId="265"/>
            <ac:picMk id="8" creationId="{123546E9-52E8-11DD-C256-D166B8564426}"/>
          </ac:picMkLst>
        </pc:picChg>
        <pc:picChg chg="add mod ord">
          <ac:chgData name="Branum, Dwayne" userId="b9b12a36-2403-41f1-99fd-46ed74c24e51" providerId="ADAL" clId="{1BDFEA10-75E3-4797-8E14-865B35FA4094}" dt="2024-02-14T16:04:01.279" v="3969" actId="167"/>
          <ac:picMkLst>
            <pc:docMk/>
            <pc:sldMk cId="2876077677" sldId="265"/>
            <ac:picMk id="13" creationId="{AA7740AA-6A63-E44A-C317-618D22240DF7}"/>
          </ac:picMkLst>
        </pc:picChg>
        <pc:picChg chg="del">
          <ac:chgData name="Branum, Dwayne" userId="b9b12a36-2403-41f1-99fd-46ed74c24e51" providerId="ADAL" clId="{1BDFEA10-75E3-4797-8E14-865B35FA4094}" dt="2024-02-13T22:41:51.876" v="3723" actId="478"/>
          <ac:picMkLst>
            <pc:docMk/>
            <pc:sldMk cId="2876077677" sldId="265"/>
            <ac:picMk id="21" creationId="{ADFCA890-BB00-F034-A97D-C6B04152CA77}"/>
          </ac:picMkLst>
        </pc:picChg>
        <pc:picChg chg="del">
          <ac:chgData name="Branum, Dwayne" userId="b9b12a36-2403-41f1-99fd-46ed74c24e51" providerId="ADAL" clId="{1BDFEA10-75E3-4797-8E14-865B35FA4094}" dt="2024-02-13T22:48:00.344" v="3772" actId="478"/>
          <ac:picMkLst>
            <pc:docMk/>
            <pc:sldMk cId="2876077677" sldId="265"/>
            <ac:picMk id="84" creationId="{651400E3-2AD0-CE4D-4D05-A4BB34467B3A}"/>
          </ac:picMkLst>
        </pc:picChg>
        <pc:cxnChg chg="add del mod">
          <ac:chgData name="Branum, Dwayne" userId="b9b12a36-2403-41f1-99fd-46ed74c24e51" providerId="ADAL" clId="{1BDFEA10-75E3-4797-8E14-865B35FA4094}" dt="2024-02-14T16:42:30.863" v="4544" actId="478"/>
          <ac:cxnSpMkLst>
            <pc:docMk/>
            <pc:sldMk cId="2876077677" sldId="265"/>
            <ac:cxnSpMk id="9" creationId="{FCF97498-776F-C75E-0E2C-C8C9498E79F8}"/>
          </ac:cxnSpMkLst>
        </pc:cxnChg>
        <pc:cxnChg chg="add mod topLvl">
          <ac:chgData name="Branum, Dwayne" userId="b9b12a36-2403-41f1-99fd-46ed74c24e51" providerId="ADAL" clId="{1BDFEA10-75E3-4797-8E14-865B35FA4094}" dt="2024-02-14T16:44:41.299" v="4565" actId="692"/>
          <ac:cxnSpMkLst>
            <pc:docMk/>
            <pc:sldMk cId="2876077677" sldId="265"/>
            <ac:cxnSpMk id="12" creationId="{814C22C3-50E4-09AE-F23D-3976FF32F1BC}"/>
          </ac:cxnSpMkLst>
        </pc:cxnChg>
        <pc:cxnChg chg="add mod topLvl">
          <ac:chgData name="Branum, Dwayne" userId="b9b12a36-2403-41f1-99fd-46ed74c24e51" providerId="ADAL" clId="{1BDFEA10-75E3-4797-8E14-865B35FA4094}" dt="2024-02-14T16:44:41.299" v="4565" actId="692"/>
          <ac:cxnSpMkLst>
            <pc:docMk/>
            <pc:sldMk cId="2876077677" sldId="265"/>
            <ac:cxnSpMk id="16" creationId="{A1B97178-31B0-6BC4-903B-6AA706E60821}"/>
          </ac:cxnSpMkLst>
        </pc:cxnChg>
        <pc:cxnChg chg="del mod">
          <ac:chgData name="Branum, Dwayne" userId="b9b12a36-2403-41f1-99fd-46ed74c24e51" providerId="ADAL" clId="{1BDFEA10-75E3-4797-8E14-865B35FA4094}" dt="2024-02-14T16:42:05.648" v="4539" actId="478"/>
          <ac:cxnSpMkLst>
            <pc:docMk/>
            <pc:sldMk cId="2876077677" sldId="265"/>
            <ac:cxnSpMk id="69" creationId="{CA694392-6733-6A89-38F4-554DB64FDCDE}"/>
          </ac:cxnSpMkLst>
        </pc:cxnChg>
        <pc:cxnChg chg="add del">
          <ac:chgData name="Branum, Dwayne" userId="b9b12a36-2403-41f1-99fd-46ed74c24e51" providerId="ADAL" clId="{1BDFEA10-75E3-4797-8E14-865B35FA4094}" dt="2024-02-13T22:48:11.494" v="3782" actId="478"/>
          <ac:cxnSpMkLst>
            <pc:docMk/>
            <pc:sldMk cId="2876077677" sldId="265"/>
            <ac:cxnSpMk id="72" creationId="{3669CE65-3D5B-7830-8BE8-2FA68187A586}"/>
          </ac:cxnSpMkLst>
        </pc:cxnChg>
        <pc:cxnChg chg="del">
          <ac:chgData name="Branum, Dwayne" userId="b9b12a36-2403-41f1-99fd-46ed74c24e51" providerId="ADAL" clId="{1BDFEA10-75E3-4797-8E14-865B35FA4094}" dt="2024-02-13T22:48:01.304" v="3773" actId="478"/>
          <ac:cxnSpMkLst>
            <pc:docMk/>
            <pc:sldMk cId="2876077677" sldId="265"/>
            <ac:cxnSpMk id="75" creationId="{31239FF6-FCAC-6577-7F96-93C83263C23F}"/>
          </ac:cxnSpMkLst>
        </pc:cxnChg>
        <pc:cxnChg chg="del mod">
          <ac:chgData name="Branum, Dwayne" userId="b9b12a36-2403-41f1-99fd-46ed74c24e51" providerId="ADAL" clId="{1BDFEA10-75E3-4797-8E14-865B35FA4094}" dt="2024-02-14T16:41:44.120" v="4536" actId="478"/>
          <ac:cxnSpMkLst>
            <pc:docMk/>
            <pc:sldMk cId="2876077677" sldId="265"/>
            <ac:cxnSpMk id="80" creationId="{1BF3B731-ACDD-E90F-5FCB-AC380AB6311B}"/>
          </ac:cxnSpMkLst>
        </pc:cxnChg>
      </pc:sldChg>
      <pc:sldChg chg="addSp delSp modSp mod">
        <pc:chgData name="Branum, Dwayne" userId="b9b12a36-2403-41f1-99fd-46ed74c24e51" providerId="ADAL" clId="{1BDFEA10-75E3-4797-8E14-865B35FA4094}" dt="2024-02-23T20:14:33.027" v="9957" actId="207"/>
        <pc:sldMkLst>
          <pc:docMk/>
          <pc:sldMk cId="3631266882" sldId="266"/>
        </pc:sldMkLst>
        <pc:spChg chg="add mod">
          <ac:chgData name="Branum, Dwayne" userId="b9b12a36-2403-41f1-99fd-46ed74c24e51" providerId="ADAL" clId="{1BDFEA10-75E3-4797-8E14-865B35FA4094}" dt="2024-02-14T22:06:01.616" v="6051" actId="20577"/>
          <ac:spMkLst>
            <pc:docMk/>
            <pc:sldMk cId="3631266882" sldId="266"/>
            <ac:spMk id="8" creationId="{0397D119-8BDE-7A62-CCDF-E5FFD499FBEC}"/>
          </ac:spMkLst>
        </pc:spChg>
        <pc:spChg chg="add mod">
          <ac:chgData name="Branum, Dwayne" userId="b9b12a36-2403-41f1-99fd-46ed74c24e51" providerId="ADAL" clId="{1BDFEA10-75E3-4797-8E14-865B35FA4094}" dt="2024-02-23T20:14:33.027" v="9957" actId="207"/>
          <ac:spMkLst>
            <pc:docMk/>
            <pc:sldMk cId="3631266882" sldId="266"/>
            <ac:spMk id="9" creationId="{2CAFE4C5-9EBB-CE83-3B81-12188E12FC44}"/>
          </ac:spMkLst>
        </pc:spChg>
        <pc:spChg chg="add mod">
          <ac:chgData name="Branum, Dwayne" userId="b9b12a36-2403-41f1-99fd-46ed74c24e51" providerId="ADAL" clId="{1BDFEA10-75E3-4797-8E14-865B35FA4094}" dt="2024-02-14T22:06:07.384" v="6053" actId="20577"/>
          <ac:spMkLst>
            <pc:docMk/>
            <pc:sldMk cId="3631266882" sldId="266"/>
            <ac:spMk id="10" creationId="{6D819A97-3768-30FF-D0D4-3E6E93171A56}"/>
          </ac:spMkLst>
        </pc:spChg>
        <pc:spChg chg="add mod">
          <ac:chgData name="Branum, Dwayne" userId="b9b12a36-2403-41f1-99fd-46ed74c24e51" providerId="ADAL" clId="{1BDFEA10-75E3-4797-8E14-865B35FA4094}" dt="2024-02-14T22:06:10.242" v="6054" actId="20577"/>
          <ac:spMkLst>
            <pc:docMk/>
            <pc:sldMk cId="3631266882" sldId="266"/>
            <ac:spMk id="11" creationId="{74C2084B-4247-7E9B-76F8-D66BCA61183B}"/>
          </ac:spMkLst>
        </pc:spChg>
        <pc:spChg chg="add mod">
          <ac:chgData name="Branum, Dwayne" userId="b9b12a36-2403-41f1-99fd-46ed74c24e51" providerId="ADAL" clId="{1BDFEA10-75E3-4797-8E14-865B35FA4094}" dt="2024-02-23T20:14:33.027" v="9957" actId="207"/>
          <ac:spMkLst>
            <pc:docMk/>
            <pc:sldMk cId="3631266882" sldId="266"/>
            <ac:spMk id="12" creationId="{0268BB24-EECB-6EEB-9E28-5400C58D7C83}"/>
          </ac:spMkLst>
        </pc:spChg>
        <pc:spChg chg="add mod">
          <ac:chgData name="Branum, Dwayne" userId="b9b12a36-2403-41f1-99fd-46ed74c24e51" providerId="ADAL" clId="{1BDFEA10-75E3-4797-8E14-865B35FA4094}" dt="2024-02-14T22:07:36.933" v="6071" actId="20577"/>
          <ac:spMkLst>
            <pc:docMk/>
            <pc:sldMk cId="3631266882" sldId="266"/>
            <ac:spMk id="13" creationId="{13D34452-556A-F02A-9D2C-89B6B2316285}"/>
          </ac:spMkLst>
        </pc:spChg>
        <pc:spChg chg="add mod">
          <ac:chgData name="Branum, Dwayne" userId="b9b12a36-2403-41f1-99fd-46ed74c24e51" providerId="ADAL" clId="{1BDFEA10-75E3-4797-8E14-865B35FA4094}" dt="2024-02-14T22:07:39.876" v="6072" actId="20577"/>
          <ac:spMkLst>
            <pc:docMk/>
            <pc:sldMk cId="3631266882" sldId="266"/>
            <ac:spMk id="14" creationId="{229C02EA-3C87-9B86-6037-9D6DCFF0526F}"/>
          </ac:spMkLst>
        </pc:spChg>
        <pc:spChg chg="add mod">
          <ac:chgData name="Branum, Dwayne" userId="b9b12a36-2403-41f1-99fd-46ed74c24e51" providerId="ADAL" clId="{1BDFEA10-75E3-4797-8E14-865B35FA4094}" dt="2024-02-14T22:07:41.767" v="6073" actId="20577"/>
          <ac:spMkLst>
            <pc:docMk/>
            <pc:sldMk cId="3631266882" sldId="266"/>
            <ac:spMk id="15" creationId="{F936205E-35BC-919F-8790-649B3BF09D2D}"/>
          </ac:spMkLst>
        </pc:spChg>
        <pc:spChg chg="add del mod">
          <ac:chgData name="Branum, Dwayne" userId="b9b12a36-2403-41f1-99fd-46ed74c24e51" providerId="ADAL" clId="{1BDFEA10-75E3-4797-8E14-865B35FA4094}" dt="2024-02-14T21:52:54.829" v="5960" actId="478"/>
          <ac:spMkLst>
            <pc:docMk/>
            <pc:sldMk cId="3631266882" sldId="266"/>
            <ac:spMk id="16" creationId="{5CDD43BD-839E-016D-323D-67FC43443C3D}"/>
          </ac:spMkLst>
        </pc:spChg>
        <pc:spChg chg="add del mod">
          <ac:chgData name="Branum, Dwayne" userId="b9b12a36-2403-41f1-99fd-46ed74c24e51" providerId="ADAL" clId="{1BDFEA10-75E3-4797-8E14-865B35FA4094}" dt="2024-02-14T21:52:55.854" v="5961" actId="478"/>
          <ac:spMkLst>
            <pc:docMk/>
            <pc:sldMk cId="3631266882" sldId="266"/>
            <ac:spMk id="17" creationId="{5AD2C28E-812C-0CCF-D6B9-CF0C6FCDE4C3}"/>
          </ac:spMkLst>
        </pc:spChg>
        <pc:spChg chg="add del mod">
          <ac:chgData name="Branum, Dwayne" userId="b9b12a36-2403-41f1-99fd-46ed74c24e51" providerId="ADAL" clId="{1BDFEA10-75E3-4797-8E14-865B35FA4094}" dt="2024-02-14T21:52:57.225" v="5962" actId="478"/>
          <ac:spMkLst>
            <pc:docMk/>
            <pc:sldMk cId="3631266882" sldId="266"/>
            <ac:spMk id="18" creationId="{600A0FD3-25B9-65CD-AB50-A886D7562391}"/>
          </ac:spMkLst>
        </pc:spChg>
        <pc:spChg chg="add del mod">
          <ac:chgData name="Branum, Dwayne" userId="b9b12a36-2403-41f1-99fd-46ed74c24e51" providerId="ADAL" clId="{1BDFEA10-75E3-4797-8E14-865B35FA4094}" dt="2024-02-14T21:52:57.812" v="5963" actId="478"/>
          <ac:spMkLst>
            <pc:docMk/>
            <pc:sldMk cId="3631266882" sldId="266"/>
            <ac:spMk id="19" creationId="{AEB25BAB-C57B-1ED4-A158-BFCF51F3C29C}"/>
          </ac:spMkLst>
        </pc:spChg>
        <pc:spChg chg="add mod">
          <ac:chgData name="Branum, Dwayne" userId="b9b12a36-2403-41f1-99fd-46ed74c24e51" providerId="ADAL" clId="{1BDFEA10-75E3-4797-8E14-865B35FA4094}" dt="2024-02-14T22:07:44.682" v="6074" actId="20577"/>
          <ac:spMkLst>
            <pc:docMk/>
            <pc:sldMk cId="3631266882" sldId="266"/>
            <ac:spMk id="20" creationId="{0A68B54E-D074-52EA-EB31-B81A5C7B727F}"/>
          </ac:spMkLst>
        </pc:spChg>
        <pc:spChg chg="add del mod">
          <ac:chgData name="Branum, Dwayne" userId="b9b12a36-2403-41f1-99fd-46ed74c24e51" providerId="ADAL" clId="{1BDFEA10-75E3-4797-8E14-865B35FA4094}" dt="2024-02-14T22:06:22.581" v="6059" actId="478"/>
          <ac:spMkLst>
            <pc:docMk/>
            <pc:sldMk cId="3631266882" sldId="266"/>
            <ac:spMk id="21" creationId="{D73474D3-BA27-DCED-41A2-8D8F52769E35}"/>
          </ac:spMkLst>
        </pc:spChg>
        <pc:spChg chg="add mod">
          <ac:chgData name="Branum, Dwayne" userId="b9b12a36-2403-41f1-99fd-46ed74c24e51" providerId="ADAL" clId="{1BDFEA10-75E3-4797-8E14-865B35FA4094}" dt="2024-02-23T20:13:21.082" v="9948" actId="1076"/>
          <ac:spMkLst>
            <pc:docMk/>
            <pc:sldMk cId="3631266882" sldId="266"/>
            <ac:spMk id="22" creationId="{85FA8A2C-6B32-312B-6A2B-C3A6144C54EE}"/>
          </ac:spMkLst>
        </pc:spChg>
        <pc:spChg chg="add mod">
          <ac:chgData name="Branum, Dwayne" userId="b9b12a36-2403-41f1-99fd-46ed74c24e51" providerId="ADAL" clId="{1BDFEA10-75E3-4797-8E14-865B35FA4094}" dt="2024-02-23T20:13:45.674" v="9951" actId="1076"/>
          <ac:spMkLst>
            <pc:docMk/>
            <pc:sldMk cId="3631266882" sldId="266"/>
            <ac:spMk id="23" creationId="{8C9F9033-3C5D-C0AE-B78C-5570D1F0C920}"/>
          </ac:spMkLst>
        </pc:spChg>
        <pc:spChg chg="add mod">
          <ac:chgData name="Branum, Dwayne" userId="b9b12a36-2403-41f1-99fd-46ed74c24e51" providerId="ADAL" clId="{1BDFEA10-75E3-4797-8E14-865B35FA4094}" dt="2024-02-23T20:13:52.658" v="9952" actId="1076"/>
          <ac:spMkLst>
            <pc:docMk/>
            <pc:sldMk cId="3631266882" sldId="266"/>
            <ac:spMk id="24" creationId="{4E509FDC-A80C-E3E6-DBD7-2502121DBF02}"/>
          </ac:spMkLst>
        </pc:spChg>
        <pc:spChg chg="add mod">
          <ac:chgData name="Branum, Dwayne" userId="b9b12a36-2403-41f1-99fd-46ed74c24e51" providerId="ADAL" clId="{1BDFEA10-75E3-4797-8E14-865B35FA4094}" dt="2024-02-23T20:14:09.756" v="9954" actId="1076"/>
          <ac:spMkLst>
            <pc:docMk/>
            <pc:sldMk cId="3631266882" sldId="266"/>
            <ac:spMk id="25" creationId="{B59A3420-556F-FACA-F68F-7C666C26E509}"/>
          </ac:spMkLst>
        </pc:spChg>
        <pc:spChg chg="add mod">
          <ac:chgData name="Branum, Dwayne" userId="b9b12a36-2403-41f1-99fd-46ed74c24e51" providerId="ADAL" clId="{1BDFEA10-75E3-4797-8E14-865B35FA4094}" dt="2024-02-23T20:14:15.426" v="9955" actId="1076"/>
          <ac:spMkLst>
            <pc:docMk/>
            <pc:sldMk cId="3631266882" sldId="266"/>
            <ac:spMk id="26" creationId="{B235996A-2922-F2D4-9782-90AAE8597D7C}"/>
          </ac:spMkLst>
        </pc:spChg>
        <pc:spChg chg="add mod">
          <ac:chgData name="Branum, Dwayne" userId="b9b12a36-2403-41f1-99fd-46ed74c24e51" providerId="ADAL" clId="{1BDFEA10-75E3-4797-8E14-865B35FA4094}" dt="2024-02-14T22:08:07.630" v="6087" actId="20577"/>
          <ac:spMkLst>
            <pc:docMk/>
            <pc:sldMk cId="3631266882" sldId="266"/>
            <ac:spMk id="27" creationId="{D07AC472-3258-68E8-AB2B-DCD73BB14A4B}"/>
          </ac:spMkLst>
        </pc:spChg>
        <pc:spChg chg="add mod">
          <ac:chgData name="Branum, Dwayne" userId="b9b12a36-2403-41f1-99fd-46ed74c24e51" providerId="ADAL" clId="{1BDFEA10-75E3-4797-8E14-865B35FA4094}" dt="2024-02-14T22:08:10.510" v="6088" actId="20577"/>
          <ac:spMkLst>
            <pc:docMk/>
            <pc:sldMk cId="3631266882" sldId="266"/>
            <ac:spMk id="28" creationId="{3B5613EB-BCBE-DF1D-AF43-AEB3EA38E3E4}"/>
          </ac:spMkLst>
        </pc:spChg>
        <pc:spChg chg="add mod">
          <ac:chgData name="Branum, Dwayne" userId="b9b12a36-2403-41f1-99fd-46ed74c24e51" providerId="ADAL" clId="{1BDFEA10-75E3-4797-8E14-865B35FA4094}" dt="2024-02-23T20:14:02.918" v="9953" actId="1076"/>
          <ac:spMkLst>
            <pc:docMk/>
            <pc:sldMk cId="3631266882" sldId="266"/>
            <ac:spMk id="29" creationId="{383E420C-93BA-7C0C-944F-B785F7CA7ECC}"/>
          </ac:spMkLst>
        </pc:spChg>
        <pc:spChg chg="add mod">
          <ac:chgData name="Branum, Dwayne" userId="b9b12a36-2403-41f1-99fd-46ed74c24e51" providerId="ADAL" clId="{1BDFEA10-75E3-4797-8E14-865B35FA4094}" dt="2024-02-14T22:08:14.991" v="6090" actId="20577"/>
          <ac:spMkLst>
            <pc:docMk/>
            <pc:sldMk cId="3631266882" sldId="266"/>
            <ac:spMk id="30" creationId="{13A41C79-6B49-D4DD-2044-C14A0B7B74BF}"/>
          </ac:spMkLst>
        </pc:spChg>
        <pc:spChg chg="add del mod">
          <ac:chgData name="Branum, Dwayne" userId="b9b12a36-2403-41f1-99fd-46ed74c24e51" providerId="ADAL" clId="{1BDFEA10-75E3-4797-8E14-865B35FA4094}" dt="2024-02-14T22:06:23.253" v="6060" actId="478"/>
          <ac:spMkLst>
            <pc:docMk/>
            <pc:sldMk cId="3631266882" sldId="266"/>
            <ac:spMk id="31" creationId="{18F0C1CC-3FA8-8345-C46D-CFC2B9898823}"/>
          </ac:spMkLst>
        </pc:spChg>
        <pc:spChg chg="add del mod">
          <ac:chgData name="Branum, Dwayne" userId="b9b12a36-2403-41f1-99fd-46ed74c24e51" providerId="ADAL" clId="{1BDFEA10-75E3-4797-8E14-865B35FA4094}" dt="2024-02-14T22:06:21.723" v="6058" actId="478"/>
          <ac:spMkLst>
            <pc:docMk/>
            <pc:sldMk cId="3631266882" sldId="266"/>
            <ac:spMk id="32" creationId="{A23DF2CF-FD71-9304-05F4-009B7478DC05}"/>
          </ac:spMkLst>
        </pc:spChg>
        <pc:spChg chg="add mod">
          <ac:chgData name="Branum, Dwayne" userId="b9b12a36-2403-41f1-99fd-46ed74c24e51" providerId="ADAL" clId="{1BDFEA10-75E3-4797-8E14-865B35FA4094}" dt="2024-02-23T20:13:33.688" v="9950" actId="1076"/>
          <ac:spMkLst>
            <pc:docMk/>
            <pc:sldMk cId="3631266882" sldId="266"/>
            <ac:spMk id="33" creationId="{B76A7347-A9D7-108D-E4F2-9DC5B17F82AD}"/>
          </ac:spMkLst>
        </pc:spChg>
        <pc:spChg chg="add mod">
          <ac:chgData name="Branum, Dwayne" userId="b9b12a36-2403-41f1-99fd-46ed74c24e51" providerId="ADAL" clId="{1BDFEA10-75E3-4797-8E14-865B35FA4094}" dt="2024-02-14T22:44:46.083" v="7062" actId="1076"/>
          <ac:spMkLst>
            <pc:docMk/>
            <pc:sldMk cId="3631266882" sldId="266"/>
            <ac:spMk id="34" creationId="{088871FE-3FA2-532D-D2D8-B9F7F7F14EF8}"/>
          </ac:spMkLst>
        </pc:spChg>
        <pc:spChg chg="add mod">
          <ac:chgData name="Branum, Dwayne" userId="b9b12a36-2403-41f1-99fd-46ed74c24e51" providerId="ADAL" clId="{1BDFEA10-75E3-4797-8E14-865B35FA4094}" dt="2024-02-14T22:44:46.083" v="7062" actId="1076"/>
          <ac:spMkLst>
            <pc:docMk/>
            <pc:sldMk cId="3631266882" sldId="266"/>
            <ac:spMk id="35" creationId="{A734A6DF-2B4A-B5DC-E5C6-7D71B0EECAD5}"/>
          </ac:spMkLst>
        </pc:spChg>
        <pc:spChg chg="add mod">
          <ac:chgData name="Branum, Dwayne" userId="b9b12a36-2403-41f1-99fd-46ed74c24e51" providerId="ADAL" clId="{1BDFEA10-75E3-4797-8E14-865B35FA4094}" dt="2024-02-14T22:45:00.838" v="7067" actId="14100"/>
          <ac:spMkLst>
            <pc:docMk/>
            <pc:sldMk cId="3631266882" sldId="266"/>
            <ac:spMk id="36" creationId="{C0B8CE71-8F27-444D-29DC-0BFB7F0E8683}"/>
          </ac:spMkLst>
        </pc:spChg>
        <pc:spChg chg="mod">
          <ac:chgData name="Branum, Dwayne" userId="b9b12a36-2403-41f1-99fd-46ed74c24e51" providerId="ADAL" clId="{1BDFEA10-75E3-4797-8E14-865B35FA4094}" dt="2024-02-14T21:51:31.912" v="5940" actId="20577"/>
          <ac:spMkLst>
            <pc:docMk/>
            <pc:sldMk cId="3631266882" sldId="266"/>
            <ac:spMk id="63" creationId="{C2A1FC60-98B7-5856-7528-3ED53A8D0965}"/>
          </ac:spMkLst>
        </pc:spChg>
        <pc:spChg chg="del">
          <ac:chgData name="Branum, Dwayne" userId="b9b12a36-2403-41f1-99fd-46ed74c24e51" providerId="ADAL" clId="{1BDFEA10-75E3-4797-8E14-865B35FA4094}" dt="2024-02-14T19:21:11.290" v="5151" actId="478"/>
          <ac:spMkLst>
            <pc:docMk/>
            <pc:sldMk cId="3631266882" sldId="266"/>
            <ac:spMk id="71" creationId="{7D23FFC9-62B5-0A90-8E3E-D27A4DC4F45A}"/>
          </ac:spMkLst>
        </pc:spChg>
        <pc:spChg chg="mod ord">
          <ac:chgData name="Branum, Dwayne" userId="b9b12a36-2403-41f1-99fd-46ed74c24e51" providerId="ADAL" clId="{1BDFEA10-75E3-4797-8E14-865B35FA4094}" dt="2024-02-14T20:41:00.698" v="5157" actId="1076"/>
          <ac:spMkLst>
            <pc:docMk/>
            <pc:sldMk cId="3631266882" sldId="266"/>
            <ac:spMk id="93" creationId="{2A95B037-56AD-2215-8BB3-13D19D6FBFE3}"/>
          </ac:spMkLst>
        </pc:spChg>
        <pc:picChg chg="mod ord">
          <ac:chgData name="Branum, Dwayne" userId="b9b12a36-2403-41f1-99fd-46ed74c24e51" providerId="ADAL" clId="{1BDFEA10-75E3-4797-8E14-865B35FA4094}" dt="2024-02-14T22:07:28.559" v="6069" actId="1076"/>
          <ac:picMkLst>
            <pc:docMk/>
            <pc:sldMk cId="3631266882" sldId="266"/>
            <ac:picMk id="3" creationId="{75D89D5B-385A-D15B-B1B1-33B849D0AD12}"/>
          </ac:picMkLst>
        </pc:picChg>
        <pc:picChg chg="del">
          <ac:chgData name="Branum, Dwayne" userId="b9b12a36-2403-41f1-99fd-46ed74c24e51" providerId="ADAL" clId="{1BDFEA10-75E3-4797-8E14-865B35FA4094}" dt="2024-02-13T22:42:51.876" v="3766" actId="478"/>
          <ac:picMkLst>
            <pc:docMk/>
            <pc:sldMk cId="3631266882" sldId="266"/>
            <ac:picMk id="5" creationId="{2F8783D5-AF76-F198-F4CB-11E8EDC628F8}"/>
          </ac:picMkLst>
        </pc:picChg>
        <pc:picChg chg="add mod">
          <ac:chgData name="Branum, Dwayne" userId="b9b12a36-2403-41f1-99fd-46ed74c24e51" providerId="ADAL" clId="{1BDFEA10-75E3-4797-8E14-865B35FA4094}" dt="2024-02-14T20:40:55.407" v="5156" actId="14100"/>
          <ac:picMkLst>
            <pc:docMk/>
            <pc:sldMk cId="3631266882" sldId="266"/>
            <ac:picMk id="6" creationId="{8BF983D1-D758-DE4C-EABE-FCF7D0047D90}"/>
          </ac:picMkLst>
        </pc:picChg>
        <pc:picChg chg="del">
          <ac:chgData name="Branum, Dwayne" userId="b9b12a36-2403-41f1-99fd-46ed74c24e51" providerId="ADAL" clId="{1BDFEA10-75E3-4797-8E14-865B35FA4094}" dt="2024-02-14T19:05:25.330" v="5136" actId="478"/>
          <ac:picMkLst>
            <pc:docMk/>
            <pc:sldMk cId="3631266882" sldId="266"/>
            <ac:picMk id="84" creationId="{651400E3-2AD0-CE4D-4D05-A4BB34467B3A}"/>
          </ac:picMkLst>
        </pc:picChg>
        <pc:cxnChg chg="mod ord">
          <ac:chgData name="Branum, Dwayne" userId="b9b12a36-2403-41f1-99fd-46ed74c24e51" providerId="ADAL" clId="{1BDFEA10-75E3-4797-8E14-865B35FA4094}" dt="2024-02-14T20:41:08.738" v="5159" actId="14100"/>
          <ac:cxnSpMkLst>
            <pc:docMk/>
            <pc:sldMk cId="3631266882" sldId="266"/>
            <ac:cxnSpMk id="69" creationId="{CA694392-6733-6A89-38F4-554DB64FDCDE}"/>
          </ac:cxnSpMkLst>
        </pc:cxnChg>
      </pc:sldChg>
      <pc:sldChg chg="addSp delSp modSp mod">
        <pc:chgData name="Branum, Dwayne" userId="b9b12a36-2403-41f1-99fd-46ed74c24e51" providerId="ADAL" clId="{1BDFEA10-75E3-4797-8E14-865B35FA4094}" dt="2024-02-15T19:36:16.126" v="9810" actId="6549"/>
        <pc:sldMkLst>
          <pc:docMk/>
          <pc:sldMk cId="2743624619" sldId="267"/>
        </pc:sldMkLst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2" creationId="{4DAAA37C-D2CC-63B3-BA8A-8A25A9F02EED}"/>
          </ac:spMkLst>
        </pc:spChg>
        <pc:spChg chg="add del mod">
          <ac:chgData name="Branum, Dwayne" userId="b9b12a36-2403-41f1-99fd-46ed74c24e51" providerId="ADAL" clId="{1BDFEA10-75E3-4797-8E14-865B35FA4094}" dt="2024-02-14T22:09:57.737" v="6126" actId="478"/>
          <ac:spMkLst>
            <pc:docMk/>
            <pc:sldMk cId="2743624619" sldId="267"/>
            <ac:spMk id="5" creationId="{47CB20E9-0C16-86AA-997F-B12777769243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8" creationId="{0397D119-8BDE-7A62-CCDF-E5FFD499FBEC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9" creationId="{2CAFE4C5-9EBB-CE83-3B81-12188E12FC44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10" creationId="{6D819A97-3768-30FF-D0D4-3E6E93171A56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11" creationId="{74C2084B-4247-7E9B-76F8-D66BCA61183B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12" creationId="{0268BB24-EECB-6EEB-9E28-5400C58D7C83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13" creationId="{13D34452-556A-F02A-9D2C-89B6B2316285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14" creationId="{229C02EA-3C87-9B86-6037-9D6DCFF0526F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15" creationId="{F936205E-35BC-919F-8790-649B3BF09D2D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20" creationId="{0A68B54E-D074-52EA-EB31-B81A5C7B727F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22" creationId="{85FA8A2C-6B32-312B-6A2B-C3A6144C54EE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23" creationId="{8C9F9033-3C5D-C0AE-B78C-5570D1F0C920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24" creationId="{4E509FDC-A80C-E3E6-DBD7-2502121DBF02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25" creationId="{B59A3420-556F-FACA-F68F-7C666C26E509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26" creationId="{B235996A-2922-F2D4-9782-90AAE8597D7C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27" creationId="{D07AC472-3258-68E8-AB2B-DCD73BB14A4B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28" creationId="{3B5613EB-BCBE-DF1D-AF43-AEB3EA38E3E4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29" creationId="{383E420C-93BA-7C0C-944F-B785F7CA7ECC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30" creationId="{13A41C79-6B49-D4DD-2044-C14A0B7B74BF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33" creationId="{B76A7347-A9D7-108D-E4F2-9DC5B17F82AD}"/>
          </ac:spMkLst>
        </pc:spChg>
        <pc:spChg chg="mod">
          <ac:chgData name="Branum, Dwayne" userId="b9b12a36-2403-41f1-99fd-46ed74c24e51" providerId="ADAL" clId="{1BDFEA10-75E3-4797-8E14-865B35FA4094}" dt="2024-02-15T19:36:16.126" v="9810" actId="6549"/>
          <ac:spMkLst>
            <pc:docMk/>
            <pc:sldMk cId="2743624619" sldId="267"/>
            <ac:spMk id="63" creationId="{C2A1FC60-98B7-5856-7528-3ED53A8D0965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64" creationId="{EA934163-69DC-B299-E8BD-873C38960D89}"/>
          </ac:spMkLst>
        </pc:spChg>
        <pc:spChg chg="del">
          <ac:chgData name="Branum, Dwayne" userId="b9b12a36-2403-41f1-99fd-46ed74c24e51" providerId="ADAL" clId="{1BDFEA10-75E3-4797-8E14-865B35FA4094}" dt="2024-02-14T22:09:43.525" v="6123" actId="478"/>
          <ac:spMkLst>
            <pc:docMk/>
            <pc:sldMk cId="2743624619" sldId="267"/>
            <ac:spMk id="93" creationId="{2A95B037-56AD-2215-8BB3-13D19D6FBFE3}"/>
          </ac:spMkLst>
        </pc:spChg>
        <pc:picChg chg="del">
          <ac:chgData name="Branum, Dwayne" userId="b9b12a36-2403-41f1-99fd-46ed74c24e51" providerId="ADAL" clId="{1BDFEA10-75E3-4797-8E14-865B35FA4094}" dt="2024-02-14T22:09:43.525" v="6123" actId="478"/>
          <ac:picMkLst>
            <pc:docMk/>
            <pc:sldMk cId="2743624619" sldId="267"/>
            <ac:picMk id="3" creationId="{75D89D5B-385A-D15B-B1B1-33B849D0AD12}"/>
          </ac:picMkLst>
        </pc:picChg>
        <pc:picChg chg="del">
          <ac:chgData name="Branum, Dwayne" userId="b9b12a36-2403-41f1-99fd-46ed74c24e51" providerId="ADAL" clId="{1BDFEA10-75E3-4797-8E14-865B35FA4094}" dt="2024-02-14T22:09:43.525" v="6123" actId="478"/>
          <ac:picMkLst>
            <pc:docMk/>
            <pc:sldMk cId="2743624619" sldId="267"/>
            <ac:picMk id="6" creationId="{8BF983D1-D758-DE4C-EABE-FCF7D0047D90}"/>
          </ac:picMkLst>
        </pc:picChg>
        <pc:cxnChg chg="del">
          <ac:chgData name="Branum, Dwayne" userId="b9b12a36-2403-41f1-99fd-46ed74c24e51" providerId="ADAL" clId="{1BDFEA10-75E3-4797-8E14-865B35FA4094}" dt="2024-02-14T22:09:43.525" v="6123" actId="478"/>
          <ac:cxnSpMkLst>
            <pc:docMk/>
            <pc:sldMk cId="2743624619" sldId="267"/>
            <ac:cxnSpMk id="69" creationId="{CA694392-6733-6A89-38F4-554DB64FDCDE}"/>
          </ac:cxnSpMkLst>
        </pc:cxnChg>
        <pc:cxnChg chg="del">
          <ac:chgData name="Branum, Dwayne" userId="b9b12a36-2403-41f1-99fd-46ed74c24e51" providerId="ADAL" clId="{1BDFEA10-75E3-4797-8E14-865B35FA4094}" dt="2024-02-14T22:09:43.525" v="6123" actId="478"/>
          <ac:cxnSpMkLst>
            <pc:docMk/>
            <pc:sldMk cId="2743624619" sldId="267"/>
            <ac:cxnSpMk id="72" creationId="{3669CE65-3D5B-7830-8BE8-2FA68187A586}"/>
          </ac:cxnSpMkLst>
        </pc:cxnChg>
        <pc:cxnChg chg="del">
          <ac:chgData name="Branum, Dwayne" userId="b9b12a36-2403-41f1-99fd-46ed74c24e51" providerId="ADAL" clId="{1BDFEA10-75E3-4797-8E14-865B35FA4094}" dt="2024-02-14T22:09:43.525" v="6123" actId="478"/>
          <ac:cxnSpMkLst>
            <pc:docMk/>
            <pc:sldMk cId="2743624619" sldId="267"/>
            <ac:cxnSpMk id="75" creationId="{31239FF6-FCAC-6577-7F96-93C83263C23F}"/>
          </ac:cxnSpMkLst>
        </pc:cxnChg>
        <pc:cxnChg chg="del">
          <ac:chgData name="Branum, Dwayne" userId="b9b12a36-2403-41f1-99fd-46ed74c24e51" providerId="ADAL" clId="{1BDFEA10-75E3-4797-8E14-865B35FA4094}" dt="2024-02-14T22:09:43.525" v="6123" actId="478"/>
          <ac:cxnSpMkLst>
            <pc:docMk/>
            <pc:sldMk cId="2743624619" sldId="267"/>
            <ac:cxnSpMk id="80" creationId="{1BF3B731-ACDD-E90F-5FCB-AC380AB6311B}"/>
          </ac:cxnSpMkLst>
        </pc:cxnChg>
      </pc:sldChg>
      <pc:sldChg chg="del">
        <pc:chgData name="Branum, Dwayne" userId="b9b12a36-2403-41f1-99fd-46ed74c24e51" providerId="ADAL" clId="{1BDFEA10-75E3-4797-8E14-865B35FA4094}" dt="2024-02-06T17:13:48.624" v="4" actId="47"/>
        <pc:sldMkLst>
          <pc:docMk/>
          <pc:sldMk cId="3602710811" sldId="268"/>
        </pc:sldMkLst>
      </pc:sldChg>
      <pc:sldChg chg="del">
        <pc:chgData name="Branum, Dwayne" userId="b9b12a36-2403-41f1-99fd-46ed74c24e51" providerId="ADAL" clId="{1BDFEA10-75E3-4797-8E14-865B35FA4094}" dt="2024-02-06T17:13:42.042" v="1" actId="47"/>
        <pc:sldMkLst>
          <pc:docMk/>
          <pc:sldMk cId="3852976031" sldId="272"/>
        </pc:sldMkLst>
      </pc:sldChg>
      <pc:sldChg chg="del">
        <pc:chgData name="Branum, Dwayne" userId="b9b12a36-2403-41f1-99fd-46ed74c24e51" providerId="ADAL" clId="{1BDFEA10-75E3-4797-8E14-865B35FA4094}" dt="2024-02-06T17:13:42.042" v="1" actId="47"/>
        <pc:sldMkLst>
          <pc:docMk/>
          <pc:sldMk cId="3123422898" sldId="273"/>
        </pc:sldMkLst>
      </pc:sldChg>
      <pc:sldChg chg="del">
        <pc:chgData name="Branum, Dwayne" userId="b9b12a36-2403-41f1-99fd-46ed74c24e51" providerId="ADAL" clId="{1BDFEA10-75E3-4797-8E14-865B35FA4094}" dt="2024-02-06T17:13:42.042" v="1" actId="47"/>
        <pc:sldMkLst>
          <pc:docMk/>
          <pc:sldMk cId="2831144176" sldId="274"/>
        </pc:sldMkLst>
      </pc:sldChg>
      <pc:sldChg chg="del">
        <pc:chgData name="Branum, Dwayne" userId="b9b12a36-2403-41f1-99fd-46ed74c24e51" providerId="ADAL" clId="{1BDFEA10-75E3-4797-8E14-865B35FA4094}" dt="2024-02-06T17:13:42.042" v="1" actId="47"/>
        <pc:sldMkLst>
          <pc:docMk/>
          <pc:sldMk cId="3948401576" sldId="277"/>
        </pc:sldMkLst>
      </pc:sldChg>
      <pc:sldChg chg="del">
        <pc:chgData name="Branum, Dwayne" userId="b9b12a36-2403-41f1-99fd-46ed74c24e51" providerId="ADAL" clId="{1BDFEA10-75E3-4797-8E14-865B35FA4094}" dt="2024-02-06T17:13:42.042" v="1" actId="47"/>
        <pc:sldMkLst>
          <pc:docMk/>
          <pc:sldMk cId="3700431084" sldId="278"/>
        </pc:sldMkLst>
      </pc:sldChg>
      <pc:sldChg chg="del">
        <pc:chgData name="Branum, Dwayne" userId="b9b12a36-2403-41f1-99fd-46ed74c24e51" providerId="ADAL" clId="{1BDFEA10-75E3-4797-8E14-865B35FA4094}" dt="2024-02-06T17:13:42.042" v="1" actId="47"/>
        <pc:sldMkLst>
          <pc:docMk/>
          <pc:sldMk cId="3722410565" sldId="282"/>
        </pc:sldMkLst>
      </pc:sldChg>
      <pc:sldChg chg="del">
        <pc:chgData name="Branum, Dwayne" userId="b9b12a36-2403-41f1-99fd-46ed74c24e51" providerId="ADAL" clId="{1BDFEA10-75E3-4797-8E14-865B35FA4094}" dt="2024-02-06T17:13:42.042" v="1" actId="47"/>
        <pc:sldMkLst>
          <pc:docMk/>
          <pc:sldMk cId="933552025" sldId="283"/>
        </pc:sldMkLst>
      </pc:sldChg>
      <pc:sldChg chg="del">
        <pc:chgData name="Branum, Dwayne" userId="b9b12a36-2403-41f1-99fd-46ed74c24e51" providerId="ADAL" clId="{1BDFEA10-75E3-4797-8E14-865B35FA4094}" dt="2024-02-06T17:13:59.402" v="9" actId="47"/>
        <pc:sldMkLst>
          <pc:docMk/>
          <pc:sldMk cId="2118514570" sldId="284"/>
        </pc:sldMkLst>
      </pc:sldChg>
      <pc:sldChg chg="del">
        <pc:chgData name="Branum, Dwayne" userId="b9b12a36-2403-41f1-99fd-46ed74c24e51" providerId="ADAL" clId="{1BDFEA10-75E3-4797-8E14-865B35FA4094}" dt="2024-02-06T17:13:58.930" v="8" actId="47"/>
        <pc:sldMkLst>
          <pc:docMk/>
          <pc:sldMk cId="3245174556" sldId="285"/>
        </pc:sldMkLst>
      </pc:sldChg>
      <pc:sldChg chg="del">
        <pc:chgData name="Branum, Dwayne" userId="b9b12a36-2403-41f1-99fd-46ed74c24e51" providerId="ADAL" clId="{1BDFEA10-75E3-4797-8E14-865B35FA4094}" dt="2024-02-06T17:13:57.205" v="7" actId="47"/>
        <pc:sldMkLst>
          <pc:docMk/>
          <pc:sldMk cId="1481898138" sldId="286"/>
        </pc:sldMkLst>
      </pc:sldChg>
      <pc:sldChg chg="del">
        <pc:chgData name="Branum, Dwayne" userId="b9b12a36-2403-41f1-99fd-46ed74c24e51" providerId="ADAL" clId="{1BDFEA10-75E3-4797-8E14-865B35FA4094}" dt="2024-02-06T17:14:00.634" v="10" actId="47"/>
        <pc:sldMkLst>
          <pc:docMk/>
          <pc:sldMk cId="4116345399" sldId="287"/>
        </pc:sldMkLst>
      </pc:sldChg>
      <pc:sldChg chg="del">
        <pc:chgData name="Branum, Dwayne" userId="b9b12a36-2403-41f1-99fd-46ed74c24e51" providerId="ADAL" clId="{1BDFEA10-75E3-4797-8E14-865B35FA4094}" dt="2024-02-06T17:14:01.079" v="11" actId="47"/>
        <pc:sldMkLst>
          <pc:docMk/>
          <pc:sldMk cId="3914233172" sldId="288"/>
        </pc:sldMkLst>
      </pc:sldChg>
      <pc:sldChg chg="del">
        <pc:chgData name="Branum, Dwayne" userId="b9b12a36-2403-41f1-99fd-46ed74c24e51" providerId="ADAL" clId="{1BDFEA10-75E3-4797-8E14-865B35FA4094}" dt="2024-02-06T17:13:55.048" v="6" actId="47"/>
        <pc:sldMkLst>
          <pc:docMk/>
          <pc:sldMk cId="2905921622" sldId="289"/>
        </pc:sldMkLst>
      </pc:sldChg>
      <pc:sldChg chg="del">
        <pc:chgData name="Branum, Dwayne" userId="b9b12a36-2403-41f1-99fd-46ed74c24e51" providerId="ADAL" clId="{1BDFEA10-75E3-4797-8E14-865B35FA4094}" dt="2024-02-06T17:13:48.624" v="4" actId="47"/>
        <pc:sldMkLst>
          <pc:docMk/>
          <pc:sldMk cId="2134748869" sldId="290"/>
        </pc:sldMkLst>
      </pc:sldChg>
      <pc:sldChg chg="del">
        <pc:chgData name="Branum, Dwayne" userId="b9b12a36-2403-41f1-99fd-46ed74c24e51" providerId="ADAL" clId="{1BDFEA10-75E3-4797-8E14-865B35FA4094}" dt="2024-02-06T17:13:57.205" v="7" actId="47"/>
        <pc:sldMkLst>
          <pc:docMk/>
          <pc:sldMk cId="3841022018" sldId="291"/>
        </pc:sldMkLst>
      </pc:sldChg>
      <pc:sldChg chg="del">
        <pc:chgData name="Branum, Dwayne" userId="b9b12a36-2403-41f1-99fd-46ed74c24e51" providerId="ADAL" clId="{1BDFEA10-75E3-4797-8E14-865B35FA4094}" dt="2024-02-06T17:13:42.042" v="1" actId="47"/>
        <pc:sldMkLst>
          <pc:docMk/>
          <pc:sldMk cId="2496426841" sldId="292"/>
        </pc:sldMkLst>
      </pc:sldChg>
      <pc:sldChg chg="del">
        <pc:chgData name="Branum, Dwayne" userId="b9b12a36-2403-41f1-99fd-46ed74c24e51" providerId="ADAL" clId="{1BDFEA10-75E3-4797-8E14-865B35FA4094}" dt="2024-02-06T17:13:38.444" v="0" actId="47"/>
        <pc:sldMkLst>
          <pc:docMk/>
          <pc:sldMk cId="3295222773" sldId="296"/>
        </pc:sldMkLst>
      </pc:sldChg>
      <pc:sldChg chg="del">
        <pc:chgData name="Branum, Dwayne" userId="b9b12a36-2403-41f1-99fd-46ed74c24e51" providerId="ADAL" clId="{1BDFEA10-75E3-4797-8E14-865B35FA4094}" dt="2024-02-06T17:13:38.444" v="0" actId="47"/>
        <pc:sldMkLst>
          <pc:docMk/>
          <pc:sldMk cId="3260444509" sldId="297"/>
        </pc:sldMkLst>
      </pc:sldChg>
      <pc:sldChg chg="del">
        <pc:chgData name="Branum, Dwayne" userId="b9b12a36-2403-41f1-99fd-46ed74c24e51" providerId="ADAL" clId="{1BDFEA10-75E3-4797-8E14-865B35FA4094}" dt="2024-02-06T17:13:38.444" v="0" actId="47"/>
        <pc:sldMkLst>
          <pc:docMk/>
          <pc:sldMk cId="140839977" sldId="298"/>
        </pc:sldMkLst>
      </pc:sldChg>
      <pc:sldChg chg="del">
        <pc:chgData name="Branum, Dwayne" userId="b9b12a36-2403-41f1-99fd-46ed74c24e51" providerId="ADAL" clId="{1BDFEA10-75E3-4797-8E14-865B35FA4094}" dt="2024-02-06T17:13:38.444" v="0" actId="47"/>
        <pc:sldMkLst>
          <pc:docMk/>
          <pc:sldMk cId="1594104846" sldId="300"/>
        </pc:sldMkLst>
      </pc:sldChg>
      <pc:sldChg chg="del">
        <pc:chgData name="Branum, Dwayne" userId="b9b12a36-2403-41f1-99fd-46ed74c24e51" providerId="ADAL" clId="{1BDFEA10-75E3-4797-8E14-865B35FA4094}" dt="2024-02-06T17:13:38.444" v="0" actId="47"/>
        <pc:sldMkLst>
          <pc:docMk/>
          <pc:sldMk cId="2323516158" sldId="301"/>
        </pc:sldMkLst>
      </pc:sldChg>
      <pc:sldChg chg="del">
        <pc:chgData name="Branum, Dwayne" userId="b9b12a36-2403-41f1-99fd-46ed74c24e51" providerId="ADAL" clId="{1BDFEA10-75E3-4797-8E14-865B35FA4094}" dt="2024-02-06T17:13:57.205" v="7" actId="47"/>
        <pc:sldMkLst>
          <pc:docMk/>
          <pc:sldMk cId="4074877141" sldId="302"/>
        </pc:sldMkLst>
      </pc:sldChg>
      <pc:sldChg chg="del">
        <pc:chgData name="Branum, Dwayne" userId="b9b12a36-2403-41f1-99fd-46ed74c24e51" providerId="ADAL" clId="{1BDFEA10-75E3-4797-8E14-865B35FA4094}" dt="2024-02-06T17:13:48.624" v="4" actId="47"/>
        <pc:sldMkLst>
          <pc:docMk/>
          <pc:sldMk cId="80348134" sldId="3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B5D143-D8C1-9CA9-879C-F5ED0BB994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59E87-6442-A0DE-F8F5-7C0CEC2EB7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4ECDD-4886-9446-86A7-56705BC4882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5DAC6-1AA0-5977-D6DC-2C41E4ADC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455AB-7175-0835-6C3F-A6E76E961B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AD98-38FC-7D47-82E4-48986588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6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A4D2-C813-5144-9D2A-E28CF25809B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D8CCE-57F4-E146-ABEF-38174111F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CAB22-10E1-D1E9-340D-199BB4081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86" y="0"/>
            <a:ext cx="12020214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2C4BE8-60F0-754F-D32C-F84C9459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6354" y="4190278"/>
            <a:ext cx="9764784" cy="865331"/>
          </a:xfrm>
        </p:spPr>
        <p:txBody>
          <a:bodyPr lIns="7200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A9F5-9042-1D82-8FC9-20C60C31C1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6352" y="1498874"/>
            <a:ext cx="9764785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40EDE-5DF9-F6B8-DF75-585B492B26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97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11B14D-BAD7-9BA5-1BF9-318C8618DF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1019851"/>
            <a:ext cx="11090276" cy="433823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96BC86D-A606-17EA-97C3-6DBBDD72D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F235A-692D-8515-1A57-63992A0E0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83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154FD43-6756-153E-0EBF-6A795F62D2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576000" rIns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19E7C0-0A77-D438-280C-EC5E460DB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942959"/>
            <a:ext cx="5545138" cy="664797"/>
          </a:xfrm>
        </p:spPr>
        <p:txBody>
          <a:bodyPr wrap="square" anchor="ctr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Add statement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E96462E-9857-9785-AE01-086D8DFD7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756E4-3D67-CDC4-669E-B025103DA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4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5609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0846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846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846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0846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0846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 userDrawn="1"/>
        </p:nvGrpSpPr>
        <p:grpSpPr>
          <a:xfrm>
            <a:off x="6386083" y="1835402"/>
            <a:ext cx="5267327" cy="3504472"/>
            <a:chOff x="6386083" y="1852790"/>
            <a:chExt cx="5267327" cy="35044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6686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81923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81923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81923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81923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81923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1B65734-0A64-A29E-7497-803E5EC66D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5577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BB633F0D-307D-5A1F-D81F-EEA1652A7A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0814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B59BF56-98E1-C077-892E-AA7B00F734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0814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759DCDB3-9E6C-F90C-5F82-14D9B8B7D8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0814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EC6E2BC0-4CCA-60CE-832D-ECAA349CCC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0814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89B334F-6518-F657-231C-899FD2CCFD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0814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37CAB1-BE90-61B4-1C63-EAB2EEF96240}"/>
              </a:ext>
            </a:extLst>
          </p:cNvPr>
          <p:cNvGrpSpPr/>
          <p:nvPr userDrawn="1"/>
        </p:nvGrpSpPr>
        <p:grpSpPr>
          <a:xfrm>
            <a:off x="566051" y="1835402"/>
            <a:ext cx="5267327" cy="3504472"/>
            <a:chOff x="566051" y="2078878"/>
            <a:chExt cx="5267327" cy="35044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A6C16B4-BA65-C463-F59A-910B77B8A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0027" y="207887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B7C98F-54D1-6BEC-067D-1118F9D089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276746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3399C51-48F7-BD5D-5E8E-2BDCEDD3AD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3457987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BA571FE-851D-5882-184F-B89B08A932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162323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DAD1F78-0349-8FDF-4F03-54DD074FF1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86665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508C0A-BB23-E466-355D-B8F4D62566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558335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4F9CC74-F613-AF89-744B-EC574C180C8C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266654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1EF79D62-01CF-3755-2C9A-7FF24CC9E782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261891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BD4AB83-73D8-412B-CCB5-431D2A1C4B65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5261891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5F33C4EC-E331-3583-7D0B-AEFFCD3575C3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261891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7419049-4EE7-6EEA-4030-8A4F94989454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5261891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B06E663-EAE5-80DB-0FBD-D7C6BF86CA6F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5261891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812B8104-B223-83A2-6A16-F8470D6AE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36117-F8C0-2FB2-6717-4A497F2C9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0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C76C484-C06D-113E-A925-ACFC3DF4E2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3416" y="1449650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3416" y="2134655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38653" y="283559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8653" y="3526121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38653" y="4230457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8653" y="4934793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38653" y="565148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 userDrawn="1"/>
        </p:nvGrpSpPr>
        <p:grpSpPr>
          <a:xfrm>
            <a:off x="4438652" y="1381516"/>
            <a:ext cx="7212013" cy="4201834"/>
            <a:chOff x="6386083" y="1155428"/>
            <a:chExt cx="5267327" cy="42018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7D3BB9-B550-63A3-75F3-2F756AABF5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15542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6BE558F-8A19-04FA-4B0C-7F8193DC9E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83941" y="1449650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3941" y="2134655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79178" y="283559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79178" y="3526121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79178" y="423045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9178" y="4934793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79178" y="565148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EA26AC83-80FA-E469-2E88-1E7EFCD6B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70CB1-547C-35BE-392F-FC4A3B0AF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98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64" name="Picture Placeholder 8">
            <a:extLst>
              <a:ext uri="{FF2B5EF4-FFF2-40B4-BE49-F238E27FC236}">
                <a16:creationId xmlns:a16="http://schemas.microsoft.com/office/drawing/2014/main" id="{D02E0DE8-94F4-2397-0610-03DF9413CDD5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8128710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D44A46B-1D2E-4ACD-3E20-B52B9D8E79B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73110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11FA2BA5-854D-CB44-D34D-5DB0430BF51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773110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7" name="Picture Placeholder 8">
            <a:extLst>
              <a:ext uri="{FF2B5EF4-FFF2-40B4-BE49-F238E27FC236}">
                <a16:creationId xmlns:a16="http://schemas.microsoft.com/office/drawing/2014/main" id="{E1A7C327-8D1E-6895-557B-7DCF57AB3F1A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5349416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00F62B3F-6AA0-59FB-9B22-358094DB5CC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93816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789D76EB-16E7-6CDE-0216-821E417E428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93816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6F5E4D2-0CD1-CDB9-1597-62F89B53AE02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2582153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BBAA90E6-19A0-BF6F-830C-1D2D6457BBC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26553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6F419876-A7F4-4918-F1C0-850B659BE6D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226553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8" name="Picture Placeholder 8">
            <a:extLst>
              <a:ext uri="{FF2B5EF4-FFF2-40B4-BE49-F238E27FC236}">
                <a16:creationId xmlns:a16="http://schemas.microsoft.com/office/drawing/2014/main" id="{80141D97-FA01-0163-4BFA-749CDAB963B3}"/>
              </a:ext>
            </a:extLst>
          </p:cNvPr>
          <p:cNvSpPr>
            <a:spLocks noGrp="1" noChangeAspect="1"/>
          </p:cNvSpPr>
          <p:nvPr>
            <p:ph type="pic" sz="quarter" idx="79"/>
          </p:nvPr>
        </p:nvSpPr>
        <p:spPr>
          <a:xfrm>
            <a:off x="673304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90D70CD9-EAFD-5680-F452-0E98303AE94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37744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5BC3576F-F8CE-6539-C74A-678D92DE903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37744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1" name="Picture Placeholder 8">
            <a:extLst>
              <a:ext uri="{FF2B5EF4-FFF2-40B4-BE49-F238E27FC236}">
                <a16:creationId xmlns:a16="http://schemas.microsoft.com/office/drawing/2014/main" id="{D96F79B3-C537-C873-075D-3A528BC9ACD1}"/>
              </a:ext>
            </a:extLst>
          </p:cNvPr>
          <p:cNvSpPr>
            <a:spLocks noGrp="1" noChangeAspect="1"/>
          </p:cNvSpPr>
          <p:nvPr>
            <p:ph type="pic" sz="quarter" idx="82"/>
          </p:nvPr>
        </p:nvSpPr>
        <p:spPr>
          <a:xfrm>
            <a:off x="3965785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BF3AAC59-CF1A-A6C0-F6DD-D94A2F06A7B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610185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3DD5E89E-7436-6090-F5AC-C8F2FAD72EF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610185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B822254-2F73-B2F8-00BA-DA16D2F68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0F83E-46E0-7CF8-9747-0FE39E453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5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23037A06-4153-BD3F-89C5-D8E04720E07F}"/>
              </a:ext>
            </a:extLst>
          </p:cNvPr>
          <p:cNvSpPr>
            <a:spLocks noGrp="1" noChangeAspect="1"/>
          </p:cNvSpPr>
          <p:nvPr userDrawn="1">
            <p:ph type="pic" sz="quarter" idx="18"/>
          </p:nvPr>
        </p:nvSpPr>
        <p:spPr>
          <a:xfrm>
            <a:off x="9511582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42DF0A8D-5EED-73D6-ABE6-EB9B976444BE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9155982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4DBA689-8AF2-84E8-68A7-A7FA0B5EF0D3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9155982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9" name="Picture Placeholder 8">
            <a:extLst>
              <a:ext uri="{FF2B5EF4-FFF2-40B4-BE49-F238E27FC236}">
                <a16:creationId xmlns:a16="http://schemas.microsoft.com/office/drawing/2014/main" id="{827C1B94-F44B-B5D2-BF12-3C7C1090D2AE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6732288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A52E10DF-0798-3B6C-49FE-45BC7103D3B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76688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AA4F7126-88E0-8741-5BF3-01C507B3080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76688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2" name="Picture Placeholder 8">
            <a:extLst>
              <a:ext uri="{FF2B5EF4-FFF2-40B4-BE49-F238E27FC236}">
                <a16:creationId xmlns:a16="http://schemas.microsoft.com/office/drawing/2014/main" id="{5F2FCC9A-6845-37D5-F055-941CE09A2A22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3952994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4A179395-91E1-808A-E993-08A442F8BC2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597394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702C7C9A-0AFD-2469-6C6F-141D1FC79BD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597394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5" name="Picture Placeholder 8">
            <a:extLst>
              <a:ext uri="{FF2B5EF4-FFF2-40B4-BE49-F238E27FC236}">
                <a16:creationId xmlns:a16="http://schemas.microsoft.com/office/drawing/2014/main" id="{E8041F2A-1975-9194-4AAB-68D10D01CDFD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1185731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C48E9744-D1C6-FDE5-E291-DA32746CF8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30131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9A3AD7-F858-EF2C-73B7-2DA68B220B6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30131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0" name="Picture Placeholder 8">
            <a:extLst>
              <a:ext uri="{FF2B5EF4-FFF2-40B4-BE49-F238E27FC236}">
                <a16:creationId xmlns:a16="http://schemas.microsoft.com/office/drawing/2014/main" id="{B2ED9FC5-D3CA-4D1E-7733-5AC9AC71EBF2}"/>
              </a:ext>
            </a:extLst>
          </p:cNvPr>
          <p:cNvSpPr>
            <a:spLocks noGrp="1" noChangeAspect="1"/>
          </p:cNvSpPr>
          <p:nvPr>
            <p:ph type="pic" sz="quarter" idx="67"/>
          </p:nvPr>
        </p:nvSpPr>
        <p:spPr>
          <a:xfrm>
            <a:off x="9511582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D11A6E3D-EE65-027C-3CF1-13DAD189F36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155982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2" name="Text Placeholder 7">
            <a:extLst>
              <a:ext uri="{FF2B5EF4-FFF2-40B4-BE49-F238E27FC236}">
                <a16:creationId xmlns:a16="http://schemas.microsoft.com/office/drawing/2014/main" id="{C8EA634E-33B6-2EA8-98AF-35AA0A6FA6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155982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3" name="Picture Placeholder 8">
            <a:extLst>
              <a:ext uri="{FF2B5EF4-FFF2-40B4-BE49-F238E27FC236}">
                <a16:creationId xmlns:a16="http://schemas.microsoft.com/office/drawing/2014/main" id="{1D2127BD-AB53-340E-0A87-C8C2EADC7519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73228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4D5F16A8-AC49-EE1C-AE2C-E2D93ED9BA7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37668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FE8858A8-437F-6E99-3F06-CBC91592A4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7668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6" name="Picture Placeholder 8">
            <a:extLst>
              <a:ext uri="{FF2B5EF4-FFF2-40B4-BE49-F238E27FC236}">
                <a16:creationId xmlns:a16="http://schemas.microsoft.com/office/drawing/2014/main" id="{20B5B5A0-A3F5-3681-C166-C65863158810}"/>
              </a:ext>
            </a:extLst>
          </p:cNvPr>
          <p:cNvSpPr>
            <a:spLocks noGrp="1" noChangeAspect="1"/>
          </p:cNvSpPr>
          <p:nvPr>
            <p:ph type="pic" sz="quarter" idx="73"/>
          </p:nvPr>
        </p:nvSpPr>
        <p:spPr>
          <a:xfrm>
            <a:off x="3952994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1ED45EDC-2283-33ED-58C1-D1F5A6B0269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597394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8" name="Text Placeholder 7">
            <a:extLst>
              <a:ext uri="{FF2B5EF4-FFF2-40B4-BE49-F238E27FC236}">
                <a16:creationId xmlns:a16="http://schemas.microsoft.com/office/drawing/2014/main" id="{A0B740CA-496A-5CDF-09B9-7BFEDC39E8A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597394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9" name="Picture Placeholder 8">
            <a:extLst>
              <a:ext uri="{FF2B5EF4-FFF2-40B4-BE49-F238E27FC236}">
                <a16:creationId xmlns:a16="http://schemas.microsoft.com/office/drawing/2014/main" id="{59C7D188-7ECA-0B96-BD35-9C34FEF8294A}"/>
              </a:ext>
            </a:extLst>
          </p:cNvPr>
          <p:cNvSpPr>
            <a:spLocks noGrp="1" noChangeAspect="1"/>
          </p:cNvSpPr>
          <p:nvPr>
            <p:ph type="pic" sz="quarter" idx="76"/>
          </p:nvPr>
        </p:nvSpPr>
        <p:spPr>
          <a:xfrm>
            <a:off x="1185731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20" name="Text Placeholder 7">
            <a:extLst>
              <a:ext uri="{FF2B5EF4-FFF2-40B4-BE49-F238E27FC236}">
                <a16:creationId xmlns:a16="http://schemas.microsoft.com/office/drawing/2014/main" id="{879342CD-F3CA-BE5E-836D-FC366DF81CA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30131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17009E2B-595F-4DCC-C41A-F691D869023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30131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41DA229E-3A26-C869-7423-DDA61DDFD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Castrol Logo">
            <a:extLst>
              <a:ext uri="{FF2B5EF4-FFF2-40B4-BE49-F238E27FC236}">
                <a16:creationId xmlns:a16="http://schemas.microsoft.com/office/drawing/2014/main" id="{EED215C3-11EA-E307-C302-C8ADD5D8E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890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0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180975">
              <a:tabLst/>
              <a:defRPr sz="1400"/>
            </a:lvl3pPr>
            <a:lvl4pPr marL="47053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5247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0670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2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C52A69-CA7D-FE88-D56E-4BEB700B83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44255" y="0"/>
            <a:ext cx="5446466" cy="5008078"/>
          </a:xfrm>
          <a:custGeom>
            <a:avLst/>
            <a:gdLst>
              <a:gd name="connsiteX0" fmla="*/ 1186304 w 5446466"/>
              <a:gd name="connsiteY0" fmla="*/ 0 h 5008078"/>
              <a:gd name="connsiteX1" fmla="*/ 5446466 w 5446466"/>
              <a:gd name="connsiteY1" fmla="*/ 0 h 5008078"/>
              <a:gd name="connsiteX2" fmla="*/ 5446466 w 5446466"/>
              <a:gd name="connsiteY2" fmla="*/ 5008078 h 5008078"/>
              <a:gd name="connsiteX3" fmla="*/ 170823 w 5446466"/>
              <a:gd name="connsiteY3" fmla="*/ 3966275 h 5008078"/>
              <a:gd name="connsiteX4" fmla="*/ 9676 w 5446466"/>
              <a:gd name="connsiteY4" fmla="*/ 3674468 h 5008078"/>
              <a:gd name="connsiteX5" fmla="*/ 1186304 w 5446466"/>
              <a:gd name="connsiteY5" fmla="*/ 0 h 50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66" h="5008078">
                <a:moveTo>
                  <a:pt x="1186304" y="0"/>
                </a:moveTo>
                <a:lnTo>
                  <a:pt x="5446466" y="0"/>
                </a:lnTo>
                <a:lnTo>
                  <a:pt x="5446466" y="5008078"/>
                </a:lnTo>
                <a:cubicBezTo>
                  <a:pt x="3788955" y="4682994"/>
                  <a:pt x="170823" y="3966275"/>
                  <a:pt x="170823" y="3966275"/>
                </a:cubicBezTo>
                <a:cubicBezTo>
                  <a:pt x="45486" y="3930439"/>
                  <a:pt x="-27413" y="3799893"/>
                  <a:pt x="9676" y="3674468"/>
                </a:cubicBezTo>
                <a:cubicBezTo>
                  <a:pt x="230933" y="2920632"/>
                  <a:pt x="867847" y="1008527"/>
                  <a:pt x="11863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7F7DA47-E48B-3342-5F55-2C6651F1E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Castrol Logo">
            <a:extLst>
              <a:ext uri="{FF2B5EF4-FFF2-40B4-BE49-F238E27FC236}">
                <a16:creationId xmlns:a16="http://schemas.microsoft.com/office/drawing/2014/main" id="{8BE1592B-A78B-412F-D981-3BEE639B91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7" name="H2">
            <a:extLst>
              <a:ext uri="{FF2B5EF4-FFF2-40B4-BE49-F238E27FC236}">
                <a16:creationId xmlns:a16="http://schemas.microsoft.com/office/drawing/2014/main" id="{E661BC35-91CB-70C2-72E2-8D569C553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8" name="H1">
            <a:extLst>
              <a:ext uri="{FF2B5EF4-FFF2-40B4-BE49-F238E27FC236}">
                <a16:creationId xmlns:a16="http://schemas.microsoft.com/office/drawing/2014/main" id="{27993320-03D0-DC69-4441-69FC1AF92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5D6BD1-F066-A93C-016F-AE3D05C0D9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2670047"/>
            <a:ext cx="5376672" cy="35478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82880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6576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864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020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08E805B-878B-CF0A-B20F-53A93D8AD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1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6BB4283-4FF3-20DC-5142-2C1B224FC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5778" y="3429000"/>
            <a:ext cx="7181091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dd / mm /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5777" y="737596"/>
            <a:ext cx="7181092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BFB26-BB80-5FC9-E51E-C9CD51EF8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2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57B3E1E-D544-03CC-1B22-61B97DDB4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62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1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6933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A421AC3-8A34-2C5C-158A-5A17000A0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1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9471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DB5EAA3-96CD-F7C3-A245-73369AAD9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8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9238" y="2953550"/>
            <a:ext cx="3426087" cy="28294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0011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15050" y="2953550"/>
            <a:ext cx="3426087" cy="28357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1505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505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18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3429000"/>
            <a:ext cx="3311050" cy="22970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420499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A78E7DDB-016F-478F-EC0C-758444EA7995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3307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3725" y="3436524"/>
            <a:ext cx="3348038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428689B-0A38-9B72-E3B2-39487D7BF6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35296" y="3429000"/>
            <a:ext cx="3311050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54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54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143568E-F26B-9CC8-46E4-96454F7207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4570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E3394FE-D84F-C1F8-1036-15D14548B7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4570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2BD00BD-1FDC-EDCF-BB4D-8A46BC5A4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5FB4361-00A0-159F-F91F-9E3EBB5BB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46">
          <p15:clr>
            <a:srgbClr val="FBAE40"/>
          </p15:clr>
        </p15:guide>
        <p15:guide id="8" orient="horz" pos="109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1503-89C6-2E97-674E-1A675A95B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C14944C-5A31-063C-B715-F47AB27413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C540D80-DD1F-E08D-BAD3-937E23B718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814CED-49D0-7FFE-B025-4F77858B35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98211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DB417A-2F33-4A30-3BAE-81EA18A28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DA24A-97E3-F2B0-65AA-602D93A3B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5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D6C7C50-F025-2036-B1E9-99F90843C6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5176043-9041-82DC-D879-546331F80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D31902-81A8-5655-E240-A3B3D0132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1884E5F-CBCE-40C9-97A7-92A91ADFF2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11082337" cy="3922939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C7ECCD7-8162-B415-F3E0-FEEDD9398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0B67946-66DD-D8A7-DAEC-F9E4B5C03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9D61-55EA-729C-383C-46018C697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2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7D3450C-30F2-5E4B-EBA0-C5A161630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4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328439"/>
            <a:ext cx="4948064" cy="325681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83FA00A-95D4-9924-5312-C694A1EB4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C94F8B-453A-B0CE-AB57-71650F6FA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7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15B28CA-FD61-C41A-0CD3-5C0B5E8CA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9451" y="3622966"/>
            <a:ext cx="8556913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9450" y="931562"/>
            <a:ext cx="8556914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5F6A-6D61-5CC8-CE53-29AA638C1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62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59ECC8-AF6D-E121-FD24-EA0597423D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9FE6CF7-802A-29F9-414E-D44C86EDC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7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622830"/>
            <a:ext cx="4948064" cy="294789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894D640-B08D-2E29-CA5F-C93F3A909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3C4DFEA-4E70-3F0B-6D14-A41C2C5B2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98FB3DE-EB61-F662-9731-4E0D5FF00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2D846A-3F0B-3DF5-4A46-6E12B5539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6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90FD182-1B34-DCFD-810C-58A7324F73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808D4-8119-59E2-4BA9-81263630D620}"/>
              </a:ext>
            </a:extLst>
          </p:cNvPr>
          <p:cNvCxnSpPr/>
          <p:nvPr userDrawn="1"/>
        </p:nvCxnSpPr>
        <p:spPr>
          <a:xfrm>
            <a:off x="5508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CA62FB-67FB-05B8-CF97-E28CC48DE2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86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8DE4CA-13AC-CD2A-6671-8F995226F7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4849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18422BA-D9BC-1F34-B650-2427C83D80B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4612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B5B7723-B27C-2A7C-5540-3F80A1933A9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3830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C4431974-5368-895E-09C4-2268BA4DF8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28066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541EF2F-4F4C-9ED9-5835-03B0459E05C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1554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2B7E59-786E-B7BB-5DEC-85B874F66071}"/>
              </a:ext>
            </a:extLst>
          </p:cNvPr>
          <p:cNvCxnSpPr/>
          <p:nvPr userDrawn="1"/>
        </p:nvCxnSpPr>
        <p:spPr>
          <a:xfrm>
            <a:off x="44370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9F1C2B-6388-CA7A-2099-7C6E25D0A8E8}"/>
              </a:ext>
            </a:extLst>
          </p:cNvPr>
          <p:cNvCxnSpPr/>
          <p:nvPr userDrawn="1"/>
        </p:nvCxnSpPr>
        <p:spPr>
          <a:xfrm>
            <a:off x="83232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2E974A01-6E8C-2151-7B2B-089BE4C03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3D3E67-2164-1807-534A-08A826A3B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  <p15:guide id="5" orient="horz" pos="118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84AB377-0D1E-C286-268E-5052F04074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388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BD323DF-AED9-37E8-E934-8EC0FA5908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499" y="1951668"/>
            <a:ext cx="3370189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4583287"/>
            <a:ext cx="3370189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CACE05D-71E6-DD5C-F573-A55505331B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9613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B4C838E-E988-784C-45C2-CB70B2499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2EF70FB6-53EE-45F4-20FD-6DBE2B34F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25E97-CDDF-8BBB-1761-B4FCEC7A7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 userDrawn="1">
          <p15:clr>
            <a:srgbClr val="FBAE40"/>
          </p15:clr>
        </p15:guide>
        <p15:guide id="2" pos="2774" userDrawn="1">
          <p15:clr>
            <a:srgbClr val="FBAE40"/>
          </p15:clr>
        </p15:guide>
        <p15:guide id="3" pos="4906" userDrawn="1">
          <p15:clr>
            <a:srgbClr val="FBAE40"/>
          </p15:clr>
        </p15:guide>
        <p15:guide id="4" pos="524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761168"/>
            <a:ext cx="3311050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1761168"/>
            <a:ext cx="3370189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1D9F88B-5725-8067-B2A7-E0963B602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313601-FC6F-2ED2-3FE5-B44A3DD6F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8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0485" y="1761168"/>
            <a:ext cx="3367789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5" y="1761168"/>
            <a:ext cx="3304760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8A8A3EC-B7A8-C488-3A35-2E7A0126B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9FC338-F125-1EA4-16B0-12C58F286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0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Wide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err="1"/>
              <a:t>Heding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6531B2F-CDC3-C26B-C157-E53856AB0B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0485" y="1761169"/>
            <a:ext cx="7237409" cy="4059044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877092B-853B-6600-3FE0-9CC91DBB2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A79389-2FC6-89F8-7D80-E0A6D8439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3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6D91D5D-B386-399A-589C-8456D8BDAD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7237409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23DEF-C014-82DE-9030-63433FDFC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7237411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6A911FA-4097-3912-DD37-F71E49B529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6EEF144-79F7-EB9C-28C3-BA1841A20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806FE-1942-C43D-89DF-3D58AF296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9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56BD253-4899-9D84-2D7E-1F8AC4E42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30" t="16668" r="17162" b="19417"/>
          <a:stretch/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205" y="4292290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2205" y="310842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4752E-6A70-3A39-B262-EF691C914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5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+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C5304-C17E-482C-61E2-B1276BF35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+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65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738DCB-85F5-0AED-3D18-687E8D5DE1EF}"/>
              </a:ext>
            </a:extLst>
          </p:cNvPr>
          <p:cNvSpPr txBox="1">
            <a:spLocks/>
          </p:cNvSpPr>
          <p:nvPr userDrawn="1"/>
        </p:nvSpPr>
        <p:spPr>
          <a:xfrm>
            <a:off x="10753388" y="4751930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3B0C9-DA19-C02D-EC07-12EFA548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318846"/>
            <a:ext cx="11090274" cy="3763108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12108C-995A-46C9-CFE3-10FEDA038394}"/>
              </a:ext>
            </a:extLst>
          </p:cNvPr>
          <p:cNvSpPr txBox="1">
            <a:spLocks/>
          </p:cNvSpPr>
          <p:nvPr userDrawn="1"/>
        </p:nvSpPr>
        <p:spPr>
          <a:xfrm>
            <a:off x="422032" y="17999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E1C9B33-EEFD-D37D-FED7-84F23588590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64" y="5328320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F38CE1-3EA5-5552-56C1-5AD719C21EB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64" y="5679722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FB8FE1A-1A77-285E-E3B7-27E39FB0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6C5EB-E17C-632F-BF47-7D118EDED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7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064F1-4331-9035-DD7C-C5728E5696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Please click to add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B5D44-6078-5625-5408-6A04BE20EB7A}"/>
              </a:ext>
            </a:extLst>
          </p:cNvPr>
          <p:cNvSpPr/>
          <p:nvPr userDrawn="1"/>
        </p:nvSpPr>
        <p:spPr>
          <a:xfrm>
            <a:off x="0" y="4830064"/>
            <a:ext cx="12192000" cy="2027936"/>
          </a:xfrm>
          <a:prstGeom prst="rect">
            <a:avLst/>
          </a:prstGeom>
          <a:gradFill>
            <a:gsLst>
              <a:gs pos="0">
                <a:schemeClr val="tx1">
                  <a:alpha val="0"/>
                  <a:lumMod val="100000"/>
                </a:schemeClr>
              </a:gs>
              <a:gs pos="100000">
                <a:schemeClr val="tx1">
                  <a:lumMod val="95000"/>
                  <a:lumOff val="5000"/>
                  <a:alpha val="50063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9156" y="2748055"/>
            <a:ext cx="4971981" cy="886397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64D74-506B-C0E8-9DB3-26CD7A0A7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9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ABB94734-79E9-4D1D-DE18-9378BC3CB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48F3E-4540-FBC8-A98C-4C3912505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00E4225-F87F-1C5F-F15B-68103FEAC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36" t="3887" b="28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1FF28-6A9E-855A-4CFC-3174E48932B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6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50FA62B-E1C6-97E9-F358-656D32EC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7857" y="2180731"/>
            <a:ext cx="693686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87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FF6B9AD-776C-67D9-2022-5CA921802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8697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F9CB9-4C1A-CBE0-94CA-B8B7937F56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38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5214E57-27FD-FEC3-A510-949462BC4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7026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EF280-6652-612F-C518-A0C19B49E1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28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7C9CC25D-7E24-AE7A-B0A5-563330423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286" t="29741" r="31473" b="140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3431" y="3961534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3432" y="2765529"/>
            <a:ext cx="8189696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F8ED9-CABD-FC3A-0A5C-1A1197711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55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F94CE0E-6A31-D57B-B3CF-4A1AA6773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ADA38-F8D4-F8FB-49AE-3D393D7CD3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3420" y="333763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548D5B-D0BD-5EF5-ED1D-E81BD5048B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3421" y="2141626"/>
            <a:ext cx="6561303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CAB3A-F1B4-6D44-60C7-13101D1B68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23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6BA9DD8-9846-286D-144C-7C1B40410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314" r="36442" b="131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77AC8-0F58-0067-8825-82766B55477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6076" y="386966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076" y="267634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55C40-8D6B-2232-E3C2-F7B2B4B64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5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985D6-46B3-5137-E3D0-1A2AAD5E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4983"/>
            <a:ext cx="11090275" cy="5704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C072-E2AC-9424-45B4-DA33867E0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1923" y="6316249"/>
            <a:ext cx="550863" cy="541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71A7A-F706-5F49-0101-892A0DC2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25625"/>
            <a:ext cx="11081924" cy="1318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12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20" r:id="rId2"/>
    <p:sldLayoutId id="2147483832" r:id="rId3"/>
    <p:sldLayoutId id="2147483808" r:id="rId4"/>
    <p:sldLayoutId id="2147483781" r:id="rId5"/>
    <p:sldLayoutId id="2147483825" r:id="rId6"/>
    <p:sldLayoutId id="2147483829" r:id="rId7"/>
    <p:sldLayoutId id="2147483828" r:id="rId8"/>
    <p:sldLayoutId id="2147483833" r:id="rId9"/>
    <p:sldLayoutId id="2147483677" r:id="rId10"/>
    <p:sldLayoutId id="2147483762" r:id="rId11"/>
    <p:sldLayoutId id="2147483768" r:id="rId12"/>
    <p:sldLayoutId id="2147483763" r:id="rId13"/>
    <p:sldLayoutId id="2147483746" r:id="rId14"/>
    <p:sldLayoutId id="2147483661" r:id="rId15"/>
    <p:sldLayoutId id="2147483747" r:id="rId16"/>
    <p:sldLayoutId id="2147483835" r:id="rId17"/>
    <p:sldLayoutId id="2147483839" r:id="rId18"/>
    <p:sldLayoutId id="2147483840" r:id="rId19"/>
    <p:sldLayoutId id="2147483841" r:id="rId20"/>
    <p:sldLayoutId id="2147483843" r:id="rId21"/>
    <p:sldLayoutId id="2147483844" r:id="rId22"/>
    <p:sldLayoutId id="2147483834" r:id="rId23"/>
    <p:sldLayoutId id="2147483738" r:id="rId24"/>
    <p:sldLayoutId id="2147483749" r:id="rId25"/>
    <p:sldLayoutId id="2147483750" r:id="rId26"/>
    <p:sldLayoutId id="2147483651" r:id="rId27"/>
    <p:sldLayoutId id="2147483652" r:id="rId28"/>
    <p:sldLayoutId id="2147483654" r:id="rId29"/>
    <p:sldLayoutId id="2147483753" r:id="rId30"/>
    <p:sldLayoutId id="2147483754" r:id="rId31"/>
    <p:sldLayoutId id="2147483761" r:id="rId32"/>
    <p:sldLayoutId id="2147483653" r:id="rId33"/>
    <p:sldLayoutId id="2147483658" r:id="rId34"/>
    <p:sldLayoutId id="2147483751" r:id="rId35"/>
    <p:sldLayoutId id="2147483752" r:id="rId36"/>
    <p:sldLayoutId id="2147483659" r:id="rId37"/>
    <p:sldLayoutId id="2147483691" r:id="rId38"/>
    <p:sldLayoutId id="2147483848" r:id="rId39"/>
    <p:sldLayoutId id="2147483783" r:id="rId40"/>
    <p:sldLayoutId id="2147483847" r:id="rId41"/>
    <p:sldLayoutId id="2147483759" r:id="rId42"/>
    <p:sldLayoutId id="2147483796" r:id="rId43"/>
    <p:sldLayoutId id="2147483827" r:id="rId44"/>
    <p:sldLayoutId id="2147483826" r:id="rId45"/>
    <p:sldLayoutId id="2147483845" r:id="rId4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477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GB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7053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5341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pos="347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SCORE Dashboard overview – Account Activation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E00B1-B2B4-180E-BA40-093F7523A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840"/>
          <a:stretch/>
        </p:blipFill>
        <p:spPr>
          <a:xfrm>
            <a:off x="7804661" y="1714467"/>
            <a:ext cx="3862986" cy="1056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090F0D8-F94A-5CAC-4FB7-93C0C46BD34D}"/>
              </a:ext>
            </a:extLst>
          </p:cNvPr>
          <p:cNvSpPr/>
          <p:nvPr/>
        </p:nvSpPr>
        <p:spPr bwMode="auto">
          <a:xfrm>
            <a:off x="11036708" y="1545819"/>
            <a:ext cx="223614" cy="634076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rgbClr val="0085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8542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99EA9-B59D-3CD3-6442-A6063BE85100}"/>
              </a:ext>
            </a:extLst>
          </p:cNvPr>
          <p:cNvSpPr txBox="1"/>
          <p:nvPr/>
        </p:nvSpPr>
        <p:spPr>
          <a:xfrm>
            <a:off x="524353" y="1475725"/>
            <a:ext cx="717633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Not Activated</a:t>
            </a: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Accounts Castrol ASM and Distributor DSR need to review - </a:t>
            </a:r>
            <a:r>
              <a:rPr lang="en-US" sz="1600" kern="0" dirty="0">
                <a:solidFill>
                  <a:srgbClr val="000000"/>
                </a:solidFill>
              </a:rPr>
              <a:t> ineligible for SYNC or claiming by DSR for SCORE until activated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DSR should review accounts in this area for new sales opportunities</a:t>
            </a: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DSR must review and complete one of the following actions</a:t>
            </a:r>
          </a:p>
          <a:p>
            <a:pPr marL="1314450" marR="0" lvl="2" indent="-4000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Claim, or ignore accounts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</a:pP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Note: Castrol ASM must approve ignored accounts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8A1E"/>
                </a:solidFill>
                <a:effectLst/>
                <a:uLnTx/>
                <a:uFillTx/>
              </a:rPr>
              <a:t>Pending DSR</a:t>
            </a: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Accounts ASM has denied back to DSR for further review</a:t>
            </a: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DSR must complete all actions for activation process to proceed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Pending Final Approval</a:t>
            </a: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Accounts going through the final Castrol onboarding review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</a:rPr>
              <a:t>All Activated</a:t>
            </a: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6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All accounts activated by the entire Distributor organization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FCA890-BB00-F034-A97D-C6B04152C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27747"/>
          <a:stretch/>
        </p:blipFill>
        <p:spPr>
          <a:xfrm>
            <a:off x="7804660" y="2738934"/>
            <a:ext cx="3862986" cy="291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0514C6BD-292F-940D-D612-FE6AD8FE5A02}"/>
              </a:ext>
            </a:extLst>
          </p:cNvPr>
          <p:cNvSpPr/>
          <p:nvPr/>
        </p:nvSpPr>
        <p:spPr bwMode="auto">
          <a:xfrm>
            <a:off x="10071872" y="1545819"/>
            <a:ext cx="223614" cy="634076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rgbClr val="FFBD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BD00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0B1B6EC-3448-1861-617C-A249B25FD0F4}"/>
              </a:ext>
            </a:extLst>
          </p:cNvPr>
          <p:cNvSpPr/>
          <p:nvPr/>
        </p:nvSpPr>
        <p:spPr bwMode="auto">
          <a:xfrm>
            <a:off x="8177165" y="1545819"/>
            <a:ext cx="223614" cy="634076"/>
          </a:xfrm>
          <a:prstGeom prst="downArrow">
            <a:avLst>
              <a:gd name="adj1" fmla="val 50000"/>
              <a:gd name="adj2" fmla="val 81006"/>
            </a:avLst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0E1BDB1D-1C93-FED5-C751-D8940440D072}"/>
              </a:ext>
            </a:extLst>
          </p:cNvPr>
          <p:cNvSpPr/>
          <p:nvPr/>
        </p:nvSpPr>
        <p:spPr bwMode="auto">
          <a:xfrm>
            <a:off x="9088182" y="1545819"/>
            <a:ext cx="223614" cy="634076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0EB90D99-19D9-9025-8FF0-2AD4B85A1124}"/>
              </a:ext>
            </a:extLst>
          </p:cNvPr>
          <p:cNvSpPr/>
          <p:nvPr/>
        </p:nvSpPr>
        <p:spPr>
          <a:xfrm>
            <a:off x="8135852" y="1155428"/>
            <a:ext cx="322505" cy="322505"/>
          </a:xfrm>
          <a:prstGeom prst="flowChartConnector">
            <a:avLst/>
          </a:prstGeom>
          <a:noFill/>
          <a:ln w="15875">
            <a:solidFill>
              <a:srgbClr val="F000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00023"/>
                </a:solidFill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09B2045D-3A3F-0528-DDBE-0ED1F66BAA2A}"/>
              </a:ext>
            </a:extLst>
          </p:cNvPr>
          <p:cNvSpPr/>
          <p:nvPr/>
        </p:nvSpPr>
        <p:spPr>
          <a:xfrm>
            <a:off x="9029150" y="1155428"/>
            <a:ext cx="338446" cy="322505"/>
          </a:xfrm>
          <a:prstGeom prst="flowChartConnector">
            <a:avLst/>
          </a:prstGeom>
          <a:noFill/>
          <a:ln w="15875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0E7C45AD-DCD2-3E7F-D0C2-DCECE3092934}"/>
              </a:ext>
            </a:extLst>
          </p:cNvPr>
          <p:cNvSpPr/>
          <p:nvPr/>
        </p:nvSpPr>
        <p:spPr>
          <a:xfrm>
            <a:off x="10033597" y="1160330"/>
            <a:ext cx="322505" cy="322505"/>
          </a:xfrm>
          <a:prstGeom prst="flowChartConnector">
            <a:avLst/>
          </a:prstGeom>
          <a:noFill/>
          <a:ln w="15875">
            <a:solidFill>
              <a:srgbClr val="FFB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BD00"/>
                </a:solidFill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353065A-20B4-B75C-5D0E-D15D33F00096}"/>
              </a:ext>
            </a:extLst>
          </p:cNvPr>
          <p:cNvSpPr/>
          <p:nvPr/>
        </p:nvSpPr>
        <p:spPr>
          <a:xfrm>
            <a:off x="10994060" y="1153220"/>
            <a:ext cx="322505" cy="322505"/>
          </a:xfrm>
          <a:prstGeom prst="flowChartConnector">
            <a:avLst/>
          </a:prstGeom>
          <a:noFill/>
          <a:ln w="15875">
            <a:solidFill>
              <a:srgbClr val="0085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8542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E2151B-5652-3808-DDA4-ACF8AC3DE2E5}"/>
              </a:ext>
            </a:extLst>
          </p:cNvPr>
          <p:cNvSpPr txBox="1"/>
          <p:nvPr/>
        </p:nvSpPr>
        <p:spPr>
          <a:xfrm>
            <a:off x="8032370" y="5704780"/>
            <a:ext cx="3749131" cy="262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Example dashboard for review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8270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SCORE Dashboard overview – Rewards Section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E00B1-B2B4-180E-BA40-093F7523A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b="73840"/>
          <a:stretch/>
        </p:blipFill>
        <p:spPr>
          <a:xfrm>
            <a:off x="7975075" y="1761089"/>
            <a:ext cx="3692571" cy="101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799EA9-B59D-3CD3-6442-A6063BE85100}"/>
              </a:ext>
            </a:extLst>
          </p:cNvPr>
          <p:cNvSpPr txBox="1"/>
          <p:nvPr/>
        </p:nvSpPr>
        <p:spPr>
          <a:xfrm>
            <a:off x="519408" y="1419926"/>
            <a:ext cx="68311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8542"/>
                </a:solidFill>
                <a:effectLst/>
                <a:uLnTx/>
                <a:uFillTx/>
              </a:rPr>
              <a:t>Claimed Accounts</a:t>
            </a: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Accounts DSR has claimed and earns awards </a:t>
            </a:r>
            <a:r>
              <a:rPr lang="en-US" sz="1600" kern="0" dirty="0">
                <a:solidFill>
                  <a:srgbClr val="000000"/>
                </a:solidFill>
              </a:rPr>
              <a:t>on for the purchases of </a:t>
            </a:r>
            <a:r>
              <a:rPr lang="en-US" sz="1600" kern="0">
                <a:solidFill>
                  <a:srgbClr val="000000"/>
                </a:solidFill>
              </a:rPr>
              <a:t>Castrol products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kern="0" dirty="0">
                <a:solidFill>
                  <a:srgbClr val="FF8A1E"/>
                </a:solidFill>
              </a:rPr>
              <a:t>Unclaimed Accounts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8A1E"/>
              </a:solidFill>
              <a:effectLst/>
              <a:uLnTx/>
              <a:uFillTx/>
            </a:endParaRP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Total Accounts unclaimed </a:t>
            </a:r>
            <a:r>
              <a:rPr lang="en-US" sz="1600" kern="0" dirty="0">
                <a:solidFill>
                  <a:srgbClr val="000000"/>
                </a:solidFill>
              </a:rPr>
              <a:t>by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Distributor</a:t>
            </a: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1600" kern="0" dirty="0">
                <a:solidFill>
                  <a:srgbClr val="000000"/>
                </a:solidFill>
              </a:rPr>
              <a:t>DSR can review for new accounts or ignore if accounts do not make good business sense.</a:t>
            </a:r>
          </a:p>
          <a:p>
            <a:pPr marL="1314450" lvl="2" indent="-400050" fontAlgn="base"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</a:pP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Note: Castrol ASM must approve ignored accounts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Current Balance</a:t>
            </a: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Total awards DSR earned and can spend on merchandise, travel, entertainment and gift cards*.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kern="0" dirty="0"/>
              <a:t>SCORE Rewards Status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Platinum, Gold, or Silver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*(see program brochure for details)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kern="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i="1" kern="0" dirty="0">
                <a:solidFill>
                  <a:srgbClr val="000000"/>
                </a:solidFill>
              </a:rPr>
              <a:t>See page 3 for report detail.</a:t>
            </a:r>
            <a:endParaRPr kumimoji="0" lang="en-US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FCA890-BB00-F034-A97D-C6B04152C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7747" b="35501"/>
          <a:stretch/>
        </p:blipFill>
        <p:spPr>
          <a:xfrm>
            <a:off x="7975074" y="2816825"/>
            <a:ext cx="3692571" cy="137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0514C6BD-292F-940D-D612-FE6AD8FE5A02}"/>
              </a:ext>
            </a:extLst>
          </p:cNvPr>
          <p:cNvSpPr/>
          <p:nvPr/>
        </p:nvSpPr>
        <p:spPr bwMode="auto">
          <a:xfrm>
            <a:off x="10033597" y="1619249"/>
            <a:ext cx="232297" cy="1636697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0E1BDB1D-1C93-FED5-C751-D8940440D072}"/>
              </a:ext>
            </a:extLst>
          </p:cNvPr>
          <p:cNvSpPr/>
          <p:nvPr/>
        </p:nvSpPr>
        <p:spPr bwMode="auto">
          <a:xfrm rot="16200000">
            <a:off x="8038201" y="3507632"/>
            <a:ext cx="223614" cy="634076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09B2045D-3A3F-0528-DDBE-0ED1F66BAA2A}"/>
              </a:ext>
            </a:extLst>
          </p:cNvPr>
          <p:cNvSpPr/>
          <p:nvPr/>
        </p:nvSpPr>
        <p:spPr>
          <a:xfrm>
            <a:off x="7350591" y="3663416"/>
            <a:ext cx="338446" cy="322505"/>
          </a:xfrm>
          <a:prstGeom prst="flowChartConnector">
            <a:avLst/>
          </a:prstGeom>
          <a:noFill/>
          <a:ln w="15875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0E7C45AD-DCD2-3E7F-D0C2-DCECE3092934}"/>
              </a:ext>
            </a:extLst>
          </p:cNvPr>
          <p:cNvSpPr/>
          <p:nvPr/>
        </p:nvSpPr>
        <p:spPr>
          <a:xfrm>
            <a:off x="9997919" y="1209559"/>
            <a:ext cx="322505" cy="322505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02C24-87FA-3FA6-E818-4BDC06BEE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65903" b="1"/>
          <a:stretch/>
        </p:blipFill>
        <p:spPr>
          <a:xfrm>
            <a:off x="7975074" y="4281598"/>
            <a:ext cx="3692571" cy="131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6D35056-9796-553D-E187-BDBC11AAFA83}"/>
              </a:ext>
            </a:extLst>
          </p:cNvPr>
          <p:cNvSpPr/>
          <p:nvPr/>
        </p:nvSpPr>
        <p:spPr bwMode="auto">
          <a:xfrm rot="16200000">
            <a:off x="8058149" y="2908915"/>
            <a:ext cx="233645" cy="684002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rgbClr val="0085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8542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E7A5A4E-9E47-8490-41C7-5885E4D3CF29}"/>
              </a:ext>
            </a:extLst>
          </p:cNvPr>
          <p:cNvSpPr/>
          <p:nvPr/>
        </p:nvSpPr>
        <p:spPr bwMode="auto">
          <a:xfrm>
            <a:off x="11135430" y="1619249"/>
            <a:ext cx="232297" cy="2093613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6871EF4-7944-7E10-7FA3-2DEA8840443F}"/>
              </a:ext>
            </a:extLst>
          </p:cNvPr>
          <p:cNvSpPr/>
          <p:nvPr/>
        </p:nvSpPr>
        <p:spPr>
          <a:xfrm>
            <a:off x="11093794" y="1209559"/>
            <a:ext cx="322505" cy="322505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B8F9E9C-4F26-C6A5-6D64-865361232658}"/>
              </a:ext>
            </a:extLst>
          </p:cNvPr>
          <p:cNvSpPr/>
          <p:nvPr/>
        </p:nvSpPr>
        <p:spPr>
          <a:xfrm>
            <a:off x="7356350" y="3085966"/>
            <a:ext cx="338446" cy="322505"/>
          </a:xfrm>
          <a:prstGeom prst="flowChartConnector">
            <a:avLst/>
          </a:prstGeom>
          <a:noFill/>
          <a:ln w="15875">
            <a:solidFill>
              <a:srgbClr val="0085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8542"/>
                </a:solidFill>
              </a:rPr>
              <a:t>1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49F0B14-FC3A-216D-AA33-CF130F6D07B3}"/>
              </a:ext>
            </a:extLst>
          </p:cNvPr>
          <p:cNvSpPr/>
          <p:nvPr/>
        </p:nvSpPr>
        <p:spPr bwMode="auto">
          <a:xfrm>
            <a:off x="8928295" y="1613582"/>
            <a:ext cx="232297" cy="1191720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6A44880E-9C59-E0D9-3788-3EE451C7EEEB}"/>
              </a:ext>
            </a:extLst>
          </p:cNvPr>
          <p:cNvSpPr/>
          <p:nvPr/>
        </p:nvSpPr>
        <p:spPr>
          <a:xfrm>
            <a:off x="8892617" y="1209558"/>
            <a:ext cx="322505" cy="322505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871505-77AD-A3DA-C35C-93BB662F1EF3}"/>
              </a:ext>
            </a:extLst>
          </p:cNvPr>
          <p:cNvSpPr txBox="1"/>
          <p:nvPr/>
        </p:nvSpPr>
        <p:spPr>
          <a:xfrm>
            <a:off x="8113926" y="5704780"/>
            <a:ext cx="3749131" cy="262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Example dashboard for review purposes only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C6397-20A2-792B-693E-6C113A9E0313}"/>
              </a:ext>
            </a:extLst>
          </p:cNvPr>
          <p:cNvSpPr txBox="1"/>
          <p:nvPr/>
        </p:nvSpPr>
        <p:spPr>
          <a:xfrm>
            <a:off x="519408" y="6595816"/>
            <a:ext cx="5576592" cy="262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*Gift card annual renewal limits $1,000 per bp Ethics and Compliance guidelines</a:t>
            </a:r>
          </a:p>
        </p:txBody>
      </p:sp>
    </p:spTree>
    <p:extLst>
      <p:ext uri="{BB962C8B-B14F-4D97-AF65-F5344CB8AC3E}">
        <p14:creationId xmlns:p14="http://schemas.microsoft.com/office/powerpoint/2010/main" val="17957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SCORE Dashboard overview – Rewards Report detail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783D5-AF76-F198-F4CB-11E8EDC62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90" y="1466838"/>
            <a:ext cx="9903893" cy="1564925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6A44880E-9C59-E0D9-3788-3EE451C7EEEB}"/>
              </a:ext>
            </a:extLst>
          </p:cNvPr>
          <p:cNvSpPr/>
          <p:nvPr/>
        </p:nvSpPr>
        <p:spPr>
          <a:xfrm>
            <a:off x="9409564" y="1155428"/>
            <a:ext cx="232797" cy="232797"/>
          </a:xfrm>
          <a:prstGeom prst="flowChartConnector">
            <a:avLst/>
          </a:prstGeom>
          <a:noFill/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A1FC60-98B7-5856-7528-3ED53A8D0965}"/>
              </a:ext>
            </a:extLst>
          </p:cNvPr>
          <p:cNvSpPr txBox="1"/>
          <p:nvPr/>
        </p:nvSpPr>
        <p:spPr>
          <a:xfrm>
            <a:off x="746690" y="3213351"/>
            <a:ext cx="6472716" cy="30777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27013" marR="0" lvl="0" indent="-227013" defTabSz="91440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Points Balance:</a:t>
            </a:r>
          </a:p>
          <a:p>
            <a:pPr marL="684213" lvl="1" indent="-227013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Total awards DSR can spend on merchandise, travel, entertainment and gift cards*</a:t>
            </a:r>
          </a:p>
          <a:p>
            <a:pPr marL="227013" indent="-227013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000000"/>
                </a:solidFill>
              </a:rPr>
              <a:t>SCORE Rewards Status:</a:t>
            </a:r>
          </a:p>
          <a:p>
            <a:pPr marL="684213" lvl="1" indent="-227013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Platinum, Gold, or Silver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*(see program brochure for details)</a:t>
            </a:r>
          </a:p>
          <a:p>
            <a:pPr marL="227013" indent="-227013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Annual Claimed </a:t>
            </a:r>
            <a:r>
              <a:rPr lang="en-US" sz="1600" b="1" kern="0" dirty="0">
                <a:solidFill>
                  <a:srgbClr val="000000"/>
                </a:solidFill>
              </a:rPr>
              <a:t>Volume:</a:t>
            </a:r>
          </a:p>
          <a:p>
            <a:pPr marL="684213" lvl="1" indent="-227013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</a:rPr>
              <a:t>Gallons associated with existing accounts buying Castrol</a:t>
            </a:r>
          </a:p>
          <a:p>
            <a:pPr marL="227013" lvl="1" indent="-227013" fontAlgn="base">
              <a:spcBef>
                <a:spcPct val="0"/>
              </a:spcBef>
              <a:spcAft>
                <a:spcPts val="1200"/>
              </a:spcAft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	*(see pg. 3 of program brochure for existing account award structure)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7013" indent="-227013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New Account Claimed</a:t>
            </a:r>
            <a:r>
              <a:rPr lang="en-US" sz="1600" b="1" kern="0" dirty="0">
                <a:solidFill>
                  <a:srgbClr val="000000"/>
                </a:solidFill>
              </a:rPr>
              <a:t> Volume:</a:t>
            </a:r>
          </a:p>
          <a:p>
            <a:pPr marL="684213" lvl="1" indent="-227013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</a:rPr>
              <a:t>Gallons associated with new accounts buying Castrol</a:t>
            </a:r>
          </a:p>
          <a:p>
            <a:pPr marL="227013" lvl="1" indent="-227013" fontAlgn="base">
              <a:spcBef>
                <a:spcPct val="0"/>
              </a:spcBef>
              <a:spcAft>
                <a:spcPts val="600"/>
              </a:spcAft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	*(see pg. </a:t>
            </a:r>
            <a:r>
              <a:rPr lang="en-US" sz="1400" i="1" kern="0" dirty="0">
                <a:solidFill>
                  <a:srgbClr val="000000"/>
                </a:solidFill>
              </a:rPr>
              <a:t>3 of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program brochure for new account award structure)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934163-69DC-B299-E8BD-873C38960D89}"/>
              </a:ext>
            </a:extLst>
          </p:cNvPr>
          <p:cNvSpPr txBox="1"/>
          <p:nvPr/>
        </p:nvSpPr>
        <p:spPr>
          <a:xfrm>
            <a:off x="1602377" y="1804904"/>
            <a:ext cx="9048206" cy="294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A694392-6733-6A89-38F4-554DB64FDCDE}"/>
              </a:ext>
            </a:extLst>
          </p:cNvPr>
          <p:cNvCxnSpPr>
            <a:cxnSpLocks/>
          </p:cNvCxnSpPr>
          <p:nvPr/>
        </p:nvCxnSpPr>
        <p:spPr>
          <a:xfrm flipH="1">
            <a:off x="1698171" y="1271451"/>
            <a:ext cx="7471955" cy="2943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D23FFC9-62B5-0A90-8E3E-D27A4DC4F45A}"/>
              </a:ext>
            </a:extLst>
          </p:cNvPr>
          <p:cNvSpPr txBox="1"/>
          <p:nvPr/>
        </p:nvSpPr>
        <p:spPr>
          <a:xfrm>
            <a:off x="519408" y="6595816"/>
            <a:ext cx="5576592" cy="262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*Gift card annual renewal limits $1,000 per bp Ethics and Compliance guidelines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69CE65-3D5B-7830-8BE8-2FA68187A586}"/>
              </a:ext>
            </a:extLst>
          </p:cNvPr>
          <p:cNvCxnSpPr>
            <a:cxnSpLocks/>
          </p:cNvCxnSpPr>
          <p:nvPr/>
        </p:nvCxnSpPr>
        <p:spPr>
          <a:xfrm>
            <a:off x="7219406" y="2898188"/>
            <a:ext cx="539930" cy="805555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1239FF6-FCAC-6577-7F96-93C83263C23F}"/>
              </a:ext>
            </a:extLst>
          </p:cNvPr>
          <p:cNvCxnSpPr>
            <a:cxnSpLocks/>
          </p:cNvCxnSpPr>
          <p:nvPr/>
        </p:nvCxnSpPr>
        <p:spPr>
          <a:xfrm flipH="1">
            <a:off x="9813468" y="2898188"/>
            <a:ext cx="179618" cy="8055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BF3B731-ACDD-E90F-5FCB-AC380AB6311B}"/>
              </a:ext>
            </a:extLst>
          </p:cNvPr>
          <p:cNvCxnSpPr>
            <a:cxnSpLocks/>
          </p:cNvCxnSpPr>
          <p:nvPr/>
        </p:nvCxnSpPr>
        <p:spPr>
          <a:xfrm>
            <a:off x="4685211" y="2849298"/>
            <a:ext cx="2804160" cy="8544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651400E3-2AD0-CE4D-4D05-A4BB34467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71" y="3703743"/>
            <a:ext cx="4172082" cy="1895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2A95B037-56AD-2215-8BB3-13D19D6FBFE3}"/>
              </a:ext>
            </a:extLst>
          </p:cNvPr>
          <p:cNvSpPr txBox="1"/>
          <p:nvPr/>
        </p:nvSpPr>
        <p:spPr>
          <a:xfrm>
            <a:off x="7489371" y="5645690"/>
            <a:ext cx="4172082" cy="262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*Explanation for each volume tier based on gallons sold.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FCA890-BB00-F034-A97D-C6B04152CA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t="27747" b="47800"/>
          <a:stretch/>
        </p:blipFill>
        <p:spPr>
          <a:xfrm>
            <a:off x="8545013" y="1176333"/>
            <a:ext cx="2536910" cy="62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806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7740AA-6A63-E44A-C317-618D22240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5903" b="1"/>
          <a:stretch/>
        </p:blipFill>
        <p:spPr>
          <a:xfrm>
            <a:off x="7843889" y="3173406"/>
            <a:ext cx="3692571" cy="131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3546E9-52E8-11DD-C256-D166B8564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27747" b="35501"/>
          <a:stretch/>
        </p:blipFill>
        <p:spPr>
          <a:xfrm>
            <a:off x="7843889" y="1708633"/>
            <a:ext cx="3692571" cy="137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SCORE Dashboard overview – New Account Volume Report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A1FC60-98B7-5856-7528-3ED53A8D0965}"/>
              </a:ext>
            </a:extLst>
          </p:cNvPr>
          <p:cNvSpPr txBox="1"/>
          <p:nvPr/>
        </p:nvSpPr>
        <p:spPr>
          <a:xfrm>
            <a:off x="746690" y="1241263"/>
            <a:ext cx="6472716" cy="36625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Tier 1:</a:t>
            </a:r>
          </a:p>
          <a:p>
            <a:pPr marL="857250" lvl="1" indent="-400050" fontAlgn="base"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Total </a:t>
            </a:r>
            <a:r>
              <a:rPr kumimoji="0" lang="en-US" sz="14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new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accounts earning DSR awards for buying Castrol based on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tier 1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volume requirements shown on pg. </a:t>
            </a:r>
            <a:r>
              <a:rPr lang="en-US" sz="1400" kern="0" dirty="0">
                <a:solidFill>
                  <a:srgbClr val="000000"/>
                </a:solidFill>
              </a:rPr>
              <a:t>3 of program brochure</a:t>
            </a:r>
          </a:p>
          <a:p>
            <a:pPr marL="342900" indent="-342900" fontAlgn="base">
              <a:spcBef>
                <a:spcPct val="0"/>
              </a:spcBef>
              <a:buFont typeface="+mj-lt"/>
              <a:buAutoNum type="arabicPeriod"/>
            </a:pPr>
            <a:r>
              <a:rPr lang="en-US" sz="1600" b="1" kern="0" dirty="0">
                <a:solidFill>
                  <a:srgbClr val="000000"/>
                </a:solidFill>
              </a:rPr>
              <a:t>Tier 2:</a:t>
            </a:r>
          </a:p>
          <a:p>
            <a:pPr marL="857250" lvl="1" indent="-400050" fontAlgn="base"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Total </a:t>
            </a:r>
            <a:r>
              <a:rPr kumimoji="0" lang="en-US" sz="14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new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accounts earning DSR awards for buying Castrol based on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tier 2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volume requirements shown on pg. </a:t>
            </a:r>
            <a:r>
              <a:rPr lang="en-US" sz="1400" kern="0" dirty="0">
                <a:solidFill>
                  <a:srgbClr val="000000"/>
                </a:solidFill>
              </a:rPr>
              <a:t>3 of program brochure</a:t>
            </a:r>
          </a:p>
          <a:p>
            <a:pPr marL="342900" indent="-342900" fontAlgn="base">
              <a:spcBef>
                <a:spcPct val="0"/>
              </a:spcBef>
              <a:buFont typeface="+mj-lt"/>
              <a:buAutoNum type="arabicPeriod"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Tier 3</a:t>
            </a:r>
            <a:r>
              <a:rPr lang="en-US" sz="1600" b="1" kern="0" dirty="0">
                <a:solidFill>
                  <a:srgbClr val="000000"/>
                </a:solidFill>
              </a:rPr>
              <a:t>:</a:t>
            </a:r>
          </a:p>
          <a:p>
            <a:pPr marL="857250" lvl="1" indent="-400050" fontAlgn="base"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Total </a:t>
            </a:r>
            <a:r>
              <a:rPr kumimoji="0" lang="en-US" sz="14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new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accounts earning DSR awards for buying Castrol based on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tier 4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volume requirements shown on pg. </a:t>
            </a:r>
            <a:r>
              <a:rPr lang="en-US" sz="1400" kern="0" dirty="0">
                <a:solidFill>
                  <a:srgbClr val="000000"/>
                </a:solidFill>
              </a:rPr>
              <a:t>3 of program brochure</a:t>
            </a:r>
          </a:p>
          <a:p>
            <a:pPr marL="342900" indent="-342900" fontAlgn="base">
              <a:spcBef>
                <a:spcPct val="0"/>
              </a:spcBef>
              <a:buFont typeface="+mj-lt"/>
              <a:buAutoNum type="arabicPeriod"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Tier 4</a:t>
            </a:r>
            <a:r>
              <a:rPr lang="en-US" sz="1600" b="1" kern="0" dirty="0">
                <a:solidFill>
                  <a:srgbClr val="000000"/>
                </a:solidFill>
              </a:rPr>
              <a:t>:</a:t>
            </a:r>
          </a:p>
          <a:p>
            <a:pPr marL="800100" lvl="1" indent="-342900" fontAlgn="base"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1400" kern="0" dirty="0">
                <a:solidFill>
                  <a:srgbClr val="000000"/>
                </a:solidFill>
              </a:rPr>
              <a:t>Total </a:t>
            </a:r>
            <a:r>
              <a:rPr lang="en-US" sz="1400" u="sng" kern="0" dirty="0">
                <a:solidFill>
                  <a:srgbClr val="000000"/>
                </a:solidFill>
              </a:rPr>
              <a:t>new</a:t>
            </a:r>
            <a:r>
              <a:rPr lang="en-US" sz="1400" kern="0" dirty="0">
                <a:solidFill>
                  <a:srgbClr val="000000"/>
                </a:solidFill>
              </a:rPr>
              <a:t> accounts earning DSR awards for buying Castrol based on tier 4 volume requirements shown on pg. 3 of program brochure</a:t>
            </a:r>
            <a:endParaRPr kumimoji="0" lang="en-US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indent="-342900" fontAlgn="base">
              <a:spcBef>
                <a:spcPct val="0"/>
              </a:spcBef>
              <a:buFont typeface="+mj-lt"/>
              <a:buAutoNum type="arabicPeriod"/>
            </a:pP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See page 5 for report detail.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D23FFC9-62B5-0A90-8E3E-D27A4DC4F45A}"/>
              </a:ext>
            </a:extLst>
          </p:cNvPr>
          <p:cNvSpPr txBox="1"/>
          <p:nvPr/>
        </p:nvSpPr>
        <p:spPr>
          <a:xfrm>
            <a:off x="519408" y="6595816"/>
            <a:ext cx="5576592" cy="262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*Gift card annual renewal limits $1,000 per bp Ethics and Compliance guidelines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51C5C03-9F36-DD06-8B8E-17D7B8DB318E}"/>
              </a:ext>
            </a:extLst>
          </p:cNvPr>
          <p:cNvSpPr/>
          <p:nvPr/>
        </p:nvSpPr>
        <p:spPr bwMode="auto">
          <a:xfrm>
            <a:off x="8269209" y="1645286"/>
            <a:ext cx="232297" cy="1783713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655563A-8FD9-83C0-A4D0-200862F8594E}"/>
              </a:ext>
            </a:extLst>
          </p:cNvPr>
          <p:cNvSpPr/>
          <p:nvPr/>
        </p:nvSpPr>
        <p:spPr>
          <a:xfrm>
            <a:off x="8233531" y="1241263"/>
            <a:ext cx="322505" cy="322505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E301C5-1A74-D140-FD88-C139F2A2CDD1}"/>
              </a:ext>
            </a:extLst>
          </p:cNvPr>
          <p:cNvSpPr txBox="1"/>
          <p:nvPr/>
        </p:nvSpPr>
        <p:spPr>
          <a:xfrm>
            <a:off x="7946698" y="4586360"/>
            <a:ext cx="3099182" cy="262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Example dashboard for review purposes only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141F10A-B942-1340-86CD-007DA27E5397}"/>
              </a:ext>
            </a:extLst>
          </p:cNvPr>
          <p:cNvSpPr/>
          <p:nvPr/>
        </p:nvSpPr>
        <p:spPr bwMode="auto">
          <a:xfrm>
            <a:off x="9089566" y="1645286"/>
            <a:ext cx="232297" cy="1783713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50FEF61-27A4-4263-D28C-9CB40E4EFBCA}"/>
              </a:ext>
            </a:extLst>
          </p:cNvPr>
          <p:cNvSpPr/>
          <p:nvPr/>
        </p:nvSpPr>
        <p:spPr>
          <a:xfrm>
            <a:off x="9053888" y="1241263"/>
            <a:ext cx="322505" cy="322505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6188DF0-299D-FD2F-77F8-7907E06C1A8F}"/>
              </a:ext>
            </a:extLst>
          </p:cNvPr>
          <p:cNvSpPr/>
          <p:nvPr/>
        </p:nvSpPr>
        <p:spPr bwMode="auto">
          <a:xfrm>
            <a:off x="9936004" y="1645286"/>
            <a:ext cx="232297" cy="1783713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8A0AC487-5585-A266-B3B4-2204CCDCA248}"/>
              </a:ext>
            </a:extLst>
          </p:cNvPr>
          <p:cNvSpPr/>
          <p:nvPr/>
        </p:nvSpPr>
        <p:spPr>
          <a:xfrm>
            <a:off x="9900326" y="1241263"/>
            <a:ext cx="322505" cy="322505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F9DE7B27-88D1-967D-B64C-72E2B81A5962}"/>
              </a:ext>
            </a:extLst>
          </p:cNvPr>
          <p:cNvSpPr/>
          <p:nvPr/>
        </p:nvSpPr>
        <p:spPr bwMode="auto">
          <a:xfrm>
            <a:off x="10801295" y="1645286"/>
            <a:ext cx="232297" cy="1783713"/>
          </a:xfrm>
          <a:prstGeom prst="downArrow">
            <a:avLst>
              <a:gd name="adj1" fmla="val 50000"/>
              <a:gd name="adj2" fmla="val 81006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440CD55E-5404-4711-5A81-D41C5E9E66B7}"/>
              </a:ext>
            </a:extLst>
          </p:cNvPr>
          <p:cNvSpPr/>
          <p:nvPr/>
        </p:nvSpPr>
        <p:spPr>
          <a:xfrm>
            <a:off x="10765617" y="1241263"/>
            <a:ext cx="322505" cy="322505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A44680FE-5514-71E5-F0EA-F452F0443231}"/>
              </a:ext>
            </a:extLst>
          </p:cNvPr>
          <p:cNvSpPr/>
          <p:nvPr/>
        </p:nvSpPr>
        <p:spPr bwMode="auto">
          <a:xfrm rot="10800000">
            <a:off x="9649176" y="3428998"/>
            <a:ext cx="232297" cy="602869"/>
          </a:xfrm>
          <a:prstGeom prst="downArrow">
            <a:avLst>
              <a:gd name="adj1" fmla="val 50000"/>
              <a:gd name="adj2" fmla="val 81006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FB6737F2-F7C0-8339-288E-A8CB264DCBD3}"/>
              </a:ext>
            </a:extLst>
          </p:cNvPr>
          <p:cNvSpPr/>
          <p:nvPr/>
        </p:nvSpPr>
        <p:spPr>
          <a:xfrm>
            <a:off x="9613499" y="4099730"/>
            <a:ext cx="322505" cy="322505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48CC620-AE11-A940-656E-52DC2D47313B}"/>
              </a:ext>
            </a:extLst>
          </p:cNvPr>
          <p:cNvSpPr/>
          <p:nvPr/>
        </p:nvSpPr>
        <p:spPr>
          <a:xfrm>
            <a:off x="10987437" y="3692138"/>
            <a:ext cx="322505" cy="322505"/>
          </a:xfrm>
          <a:prstGeom prst="flowChartConnector">
            <a:avLst/>
          </a:prstGeom>
          <a:noFill/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C05AD-C0BA-51B7-5B7D-F98F1118F2FD}"/>
              </a:ext>
            </a:extLst>
          </p:cNvPr>
          <p:cNvSpPr txBox="1"/>
          <p:nvPr/>
        </p:nvSpPr>
        <p:spPr>
          <a:xfrm>
            <a:off x="746689" y="5139641"/>
            <a:ext cx="8307199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fontAlgn="base">
              <a:spcBef>
                <a:spcPct val="0"/>
              </a:spcBef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*Note: </a:t>
            </a: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Explanations below apply to each tier in the new account bonus section</a:t>
            </a:r>
          </a:p>
          <a:p>
            <a:pPr marL="742950" lvl="1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highlight>
                  <a:srgbClr val="C0C0C0"/>
                </a:highlight>
              </a:rPr>
              <a:t>Tracking</a:t>
            </a:r>
            <a:r>
              <a:rPr lang="en-US" sz="1600" kern="0" dirty="0">
                <a:solidFill>
                  <a:srgbClr val="000000"/>
                </a:solidFill>
              </a:rPr>
              <a:t> – number of </a:t>
            </a:r>
            <a:r>
              <a:rPr lang="en-US" sz="1600" u="sng" kern="0" dirty="0">
                <a:solidFill>
                  <a:srgbClr val="000000"/>
                </a:solidFill>
              </a:rPr>
              <a:t>new</a:t>
            </a:r>
            <a:r>
              <a:rPr lang="en-US" sz="1600" kern="0" dirty="0">
                <a:solidFill>
                  <a:srgbClr val="000000"/>
                </a:solidFill>
              </a:rPr>
              <a:t> accounts being tracked for awards in given tier</a:t>
            </a:r>
          </a:p>
          <a:p>
            <a:pPr marL="742950" lvl="1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BD00"/>
                </a:highlight>
                <a:uLnTx/>
                <a:uFillTx/>
              </a:rPr>
              <a:t>&lt; 50 Gallons away </a:t>
            </a: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– number of </a:t>
            </a:r>
            <a:r>
              <a:rPr lang="en-US" sz="1600" u="sng" kern="0" dirty="0">
                <a:solidFill>
                  <a:srgbClr val="000000"/>
                </a:solidFill>
              </a:rPr>
              <a:t>new</a:t>
            </a:r>
            <a:r>
              <a:rPr lang="en-US" sz="1600" kern="0" dirty="0">
                <a:solidFill>
                  <a:srgbClr val="000000"/>
                </a:solidFill>
              </a:rPr>
              <a:t> </a:t>
            </a: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accounts close to next volume / award tier</a:t>
            </a:r>
          </a:p>
          <a:p>
            <a:pPr marL="742950" lvl="1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highlight>
                  <a:srgbClr val="009343"/>
                </a:highlight>
              </a:rPr>
              <a:t>Earned</a:t>
            </a:r>
            <a:r>
              <a:rPr lang="en-US" sz="1600" kern="0" dirty="0">
                <a:solidFill>
                  <a:srgbClr val="000000"/>
                </a:solidFill>
              </a:rPr>
              <a:t> – number of </a:t>
            </a:r>
            <a:r>
              <a:rPr lang="en-US" sz="1600" u="sng" kern="0" dirty="0">
                <a:solidFill>
                  <a:srgbClr val="000000"/>
                </a:solidFill>
              </a:rPr>
              <a:t>new</a:t>
            </a:r>
            <a:r>
              <a:rPr lang="en-US" sz="1600" kern="0" dirty="0">
                <a:solidFill>
                  <a:srgbClr val="000000"/>
                </a:solidFill>
              </a:rPr>
              <a:t> accounts that already achieved volume requirements tier</a:t>
            </a:r>
            <a:endParaRPr kumimoji="0" lang="en-US" sz="16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568F05-D3C5-0F23-A5CA-C68CA67FC7FC}"/>
              </a:ext>
            </a:extLst>
          </p:cNvPr>
          <p:cNvGrpSpPr/>
          <p:nvPr/>
        </p:nvGrpSpPr>
        <p:grpSpPr>
          <a:xfrm>
            <a:off x="7946698" y="4080680"/>
            <a:ext cx="3201991" cy="1243795"/>
            <a:chOff x="8111613" y="4260982"/>
            <a:chExt cx="3037076" cy="117108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4C22C3-50E4-09AE-F23D-3976FF32F1BC}"/>
                </a:ext>
              </a:extLst>
            </p:cNvPr>
            <p:cNvCxnSpPr>
              <a:cxnSpLocks/>
            </p:cNvCxnSpPr>
            <p:nvPr/>
          </p:nvCxnSpPr>
          <p:spPr>
            <a:xfrm>
              <a:off x="11146660" y="4260982"/>
              <a:ext cx="0" cy="1171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1B97178-31B0-6BC4-903B-6AA706E608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1613" y="5432071"/>
              <a:ext cx="303707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607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SCORE Dashboard overview – New Account Volume Report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A1FC60-98B7-5856-7528-3ED53A8D0965}"/>
              </a:ext>
            </a:extLst>
          </p:cNvPr>
          <p:cNvSpPr txBox="1"/>
          <p:nvPr/>
        </p:nvSpPr>
        <p:spPr>
          <a:xfrm>
            <a:off x="849559" y="4785185"/>
            <a:ext cx="10791578" cy="15086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SCORE Rewards New Account Bonus Report</a:t>
            </a:r>
            <a:r>
              <a:rPr lang="en-US" b="1" kern="0" dirty="0"/>
              <a:t>:</a:t>
            </a:r>
          </a:p>
          <a:p>
            <a:pPr marL="684213" lvl="1" indent="-227013" fontAlgn="base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Provides participants with detailed information for all new accounts buying Castrol</a:t>
            </a:r>
          </a:p>
          <a:p>
            <a:pPr marL="684213" lvl="1" indent="-227013" fontAlgn="base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Gives participants the ability to edit, view, and export data for territory management and increased awards</a:t>
            </a:r>
          </a:p>
          <a:p>
            <a:pPr marL="684213" lvl="1" indent="-227013" fontAlgn="base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Detailed description of each section can be found on slide 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934163-69DC-B299-E8BD-873C38960D89}"/>
              </a:ext>
            </a:extLst>
          </p:cNvPr>
          <p:cNvSpPr txBox="1"/>
          <p:nvPr/>
        </p:nvSpPr>
        <p:spPr>
          <a:xfrm>
            <a:off x="1602377" y="1804904"/>
            <a:ext cx="9048206" cy="294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69CE65-3D5B-7830-8BE8-2FA68187A586}"/>
              </a:ext>
            </a:extLst>
          </p:cNvPr>
          <p:cNvCxnSpPr>
            <a:cxnSpLocks/>
          </p:cNvCxnSpPr>
          <p:nvPr/>
        </p:nvCxnSpPr>
        <p:spPr>
          <a:xfrm>
            <a:off x="7219406" y="2898188"/>
            <a:ext cx="539930" cy="805555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1239FF6-FCAC-6577-7F96-93C83263C23F}"/>
              </a:ext>
            </a:extLst>
          </p:cNvPr>
          <p:cNvCxnSpPr>
            <a:cxnSpLocks/>
          </p:cNvCxnSpPr>
          <p:nvPr/>
        </p:nvCxnSpPr>
        <p:spPr>
          <a:xfrm flipH="1">
            <a:off x="9813468" y="2898188"/>
            <a:ext cx="179618" cy="8055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BF3B731-ACDD-E90F-5FCB-AC380AB6311B}"/>
              </a:ext>
            </a:extLst>
          </p:cNvPr>
          <p:cNvCxnSpPr>
            <a:cxnSpLocks/>
          </p:cNvCxnSpPr>
          <p:nvPr/>
        </p:nvCxnSpPr>
        <p:spPr>
          <a:xfrm>
            <a:off x="4685211" y="2849298"/>
            <a:ext cx="2804160" cy="8544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BF983D1-D758-DE4C-EABE-FCF7D0047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03" y="1222558"/>
            <a:ext cx="11157738" cy="3399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D89D5B-385A-D15B-B1B1-33B849D0A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t="65903" b="1"/>
          <a:stretch/>
        </p:blipFill>
        <p:spPr>
          <a:xfrm>
            <a:off x="9292046" y="1068281"/>
            <a:ext cx="2647406" cy="94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889000" stA="45000" endPos="65000" dist="50800" dir="5400000" sy="-100000" algn="bl" rotWithShape="0"/>
          </a:effectLst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A694392-6733-6A89-38F4-554DB64FDCDE}"/>
              </a:ext>
            </a:extLst>
          </p:cNvPr>
          <p:cNvCxnSpPr>
            <a:cxnSpLocks/>
          </p:cNvCxnSpPr>
          <p:nvPr/>
        </p:nvCxnSpPr>
        <p:spPr>
          <a:xfrm flipH="1">
            <a:off x="3457575" y="1134732"/>
            <a:ext cx="7092859" cy="1821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A95B037-56AD-2215-8BB3-13D19D6FBFE3}"/>
              </a:ext>
            </a:extLst>
          </p:cNvPr>
          <p:cNvSpPr txBox="1"/>
          <p:nvPr/>
        </p:nvSpPr>
        <p:spPr>
          <a:xfrm>
            <a:off x="7469055" y="4403622"/>
            <a:ext cx="4172082" cy="262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*Explanation for each volume tier based on gallons sold.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397D119-8BDE-7A62-CCDF-E5FFD499FBEC}"/>
              </a:ext>
            </a:extLst>
          </p:cNvPr>
          <p:cNvSpPr/>
          <p:nvPr/>
        </p:nvSpPr>
        <p:spPr>
          <a:xfrm>
            <a:off x="550862" y="1787020"/>
            <a:ext cx="294334" cy="294334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CAFE4C5-9EBB-CE83-3B81-12188E12FC44}"/>
              </a:ext>
            </a:extLst>
          </p:cNvPr>
          <p:cNvSpPr/>
          <p:nvPr/>
        </p:nvSpPr>
        <p:spPr>
          <a:xfrm>
            <a:off x="3379787" y="1787020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D819A97-3768-30FF-D0D4-3E6E93171A56}"/>
              </a:ext>
            </a:extLst>
          </p:cNvPr>
          <p:cNvSpPr/>
          <p:nvPr/>
        </p:nvSpPr>
        <p:spPr>
          <a:xfrm>
            <a:off x="6031505" y="1793035"/>
            <a:ext cx="294334" cy="294334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4C2084B-4247-7E9B-76F8-D66BCA61183B}"/>
              </a:ext>
            </a:extLst>
          </p:cNvPr>
          <p:cNvSpPr/>
          <p:nvPr/>
        </p:nvSpPr>
        <p:spPr>
          <a:xfrm>
            <a:off x="550862" y="2244167"/>
            <a:ext cx="294334" cy="294334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268BB24-EECB-6EEB-9E28-5400C58D7C83}"/>
              </a:ext>
            </a:extLst>
          </p:cNvPr>
          <p:cNvSpPr/>
          <p:nvPr/>
        </p:nvSpPr>
        <p:spPr>
          <a:xfrm>
            <a:off x="3379787" y="2244167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3D34452-556A-F02A-9D2C-89B6B2316285}"/>
              </a:ext>
            </a:extLst>
          </p:cNvPr>
          <p:cNvSpPr/>
          <p:nvPr/>
        </p:nvSpPr>
        <p:spPr>
          <a:xfrm>
            <a:off x="8261939" y="2601126"/>
            <a:ext cx="294334" cy="294334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229C02EA-3C87-9B86-6037-9D6DCFF0526F}"/>
              </a:ext>
            </a:extLst>
          </p:cNvPr>
          <p:cNvSpPr/>
          <p:nvPr/>
        </p:nvSpPr>
        <p:spPr>
          <a:xfrm>
            <a:off x="11574779" y="2610651"/>
            <a:ext cx="294334" cy="294334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936205E-35BC-919F-8790-649B3BF09D2D}"/>
              </a:ext>
            </a:extLst>
          </p:cNvPr>
          <p:cNvSpPr/>
          <p:nvPr/>
        </p:nvSpPr>
        <p:spPr>
          <a:xfrm>
            <a:off x="1314443" y="2955808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A68B54E-D074-52EA-EB31-B81A5C7B727F}"/>
              </a:ext>
            </a:extLst>
          </p:cNvPr>
          <p:cNvSpPr/>
          <p:nvPr/>
        </p:nvSpPr>
        <p:spPr>
          <a:xfrm>
            <a:off x="2233110" y="2955808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85FA8A2C-6B32-312B-6A2B-C3A6144C54EE}"/>
              </a:ext>
            </a:extLst>
          </p:cNvPr>
          <p:cNvSpPr/>
          <p:nvPr/>
        </p:nvSpPr>
        <p:spPr>
          <a:xfrm>
            <a:off x="4390877" y="2955103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8C9F9033-3C5D-C0AE-B78C-5570D1F0C920}"/>
              </a:ext>
            </a:extLst>
          </p:cNvPr>
          <p:cNvSpPr/>
          <p:nvPr/>
        </p:nvSpPr>
        <p:spPr>
          <a:xfrm>
            <a:off x="5048636" y="2953211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E509FDC-A80C-E3E6-DBD7-2502121DBF02}"/>
              </a:ext>
            </a:extLst>
          </p:cNvPr>
          <p:cNvSpPr/>
          <p:nvPr/>
        </p:nvSpPr>
        <p:spPr>
          <a:xfrm>
            <a:off x="5719398" y="2953211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59A3420-556F-FACA-F68F-7C666C26E509}"/>
              </a:ext>
            </a:extLst>
          </p:cNvPr>
          <p:cNvSpPr/>
          <p:nvPr/>
        </p:nvSpPr>
        <p:spPr>
          <a:xfrm>
            <a:off x="6548644" y="2953211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B235996A-2922-F2D4-9782-90AAE8597D7C}"/>
              </a:ext>
            </a:extLst>
          </p:cNvPr>
          <p:cNvSpPr/>
          <p:nvPr/>
        </p:nvSpPr>
        <p:spPr>
          <a:xfrm>
            <a:off x="7437982" y="2953211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07AC472-3258-68E8-AB2B-DCD73BB14A4B}"/>
              </a:ext>
            </a:extLst>
          </p:cNvPr>
          <p:cNvSpPr/>
          <p:nvPr/>
        </p:nvSpPr>
        <p:spPr>
          <a:xfrm>
            <a:off x="8461406" y="2955103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3B5613EB-BCBE-DF1D-AF43-AEB3EA38E3E4}"/>
              </a:ext>
            </a:extLst>
          </p:cNvPr>
          <p:cNvSpPr/>
          <p:nvPr/>
        </p:nvSpPr>
        <p:spPr>
          <a:xfrm>
            <a:off x="9314009" y="2955103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383E420C-93BA-7C0C-944F-B785F7CA7ECC}"/>
              </a:ext>
            </a:extLst>
          </p:cNvPr>
          <p:cNvSpPr/>
          <p:nvPr/>
        </p:nvSpPr>
        <p:spPr>
          <a:xfrm>
            <a:off x="10185211" y="2941111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13A41C79-6B49-D4DD-2044-C14A0B7B74BF}"/>
              </a:ext>
            </a:extLst>
          </p:cNvPr>
          <p:cNvSpPr/>
          <p:nvPr/>
        </p:nvSpPr>
        <p:spPr>
          <a:xfrm>
            <a:off x="11099626" y="2946438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B76A7347-A9D7-108D-E4F2-9DC5B17F82AD}"/>
              </a:ext>
            </a:extLst>
          </p:cNvPr>
          <p:cNvSpPr/>
          <p:nvPr/>
        </p:nvSpPr>
        <p:spPr>
          <a:xfrm>
            <a:off x="3304009" y="2953211"/>
            <a:ext cx="294334" cy="294334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8871FE-3FA2-532D-D2D8-B9F7F7F14EF8}"/>
              </a:ext>
            </a:extLst>
          </p:cNvPr>
          <p:cNvSpPr txBox="1"/>
          <p:nvPr/>
        </p:nvSpPr>
        <p:spPr>
          <a:xfrm>
            <a:off x="1228721" y="3555627"/>
            <a:ext cx="465777" cy="294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Customer CR #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34A6DF-2B4A-B5DC-E5C6-7D71B0EECAD5}"/>
              </a:ext>
            </a:extLst>
          </p:cNvPr>
          <p:cNvSpPr txBox="1"/>
          <p:nvPr/>
        </p:nvSpPr>
        <p:spPr>
          <a:xfrm>
            <a:off x="2061667" y="3555627"/>
            <a:ext cx="690559" cy="294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Customer Location #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B8CE71-8F27-444D-29DC-0BFB7F0E8683}"/>
              </a:ext>
            </a:extLst>
          </p:cNvPr>
          <p:cNvSpPr txBox="1"/>
          <p:nvPr/>
        </p:nvSpPr>
        <p:spPr>
          <a:xfrm>
            <a:off x="2951693" y="3557525"/>
            <a:ext cx="1031447" cy="29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Location Name</a:t>
            </a:r>
          </a:p>
        </p:txBody>
      </p:sp>
    </p:spTree>
    <p:extLst>
      <p:ext uri="{BB962C8B-B14F-4D97-AF65-F5344CB8AC3E}">
        <p14:creationId xmlns:p14="http://schemas.microsoft.com/office/powerpoint/2010/main" val="363126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A1FC60-98B7-5856-7528-3ED53A8D0965}"/>
              </a:ext>
            </a:extLst>
          </p:cNvPr>
          <p:cNvSpPr txBox="1"/>
          <p:nvPr/>
        </p:nvSpPr>
        <p:spPr>
          <a:xfrm>
            <a:off x="429589" y="184034"/>
            <a:ext cx="11486794" cy="65864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SCORE Rewards New Account Bonus Report descriptors</a:t>
            </a:r>
            <a:r>
              <a:rPr lang="en-US" b="1" kern="0" dirty="0"/>
              <a:t>: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“Search Text” – enter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text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(CR, Customer Name, etc.) to filter specific customer details from lengthy list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“Locations” – enter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location number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to filter specific customer details from lengthy list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“Customers” – enter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customer name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to filter specific customer details from lengthy list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“Line of Business” – drop down menu to filter customer details based on line of business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US" sz="1600" kern="0" dirty="0"/>
              <a:t>“Status”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drop down menu to filter Active and Inactive* customer details  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*(Inactive means no longer a new customer)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US" sz="1600" kern="0" dirty="0"/>
              <a:t>“Export” – drop down menu giving member the ability to export report sales details to .</a:t>
            </a:r>
            <a:r>
              <a:rPr lang="en-US" sz="1600" kern="0" dirty="0" err="1"/>
              <a:t>xls</a:t>
            </a:r>
            <a:r>
              <a:rPr lang="en-US" sz="1600" kern="0" dirty="0"/>
              <a:t> or .csv file format 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US" sz="1600" kern="0" dirty="0"/>
              <a:t>“Search” – clickable button allowing member to see specific criteria when fields A-E (above) have data entered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“Castrol Rewards” – Castrol Customer Record (CR#) field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US" sz="1600" kern="0" dirty="0"/>
              <a:t>“Location Number”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Distributor record for customer number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US" sz="1600" kern="0" dirty="0"/>
              <a:t>“Location Name” – Distributor record for customer name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US" sz="1600" kern="0" dirty="0"/>
              <a:t>“Line of Business” – Identifies what Castrol line of business (PCO, HD, etc.) customer is connected to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“Status” – Active (default) to show </a:t>
            </a:r>
            <a:r>
              <a:rPr kumimoji="0" lang="en-US" sz="16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new customer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purchases are being tracked for DSR awards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US" sz="1600" kern="0" dirty="0"/>
              <a:t>“Eligibility Start” – date when </a:t>
            </a:r>
            <a:r>
              <a:rPr lang="en-US" sz="1600" u="sng" kern="0" dirty="0"/>
              <a:t>new account</a:t>
            </a:r>
            <a:r>
              <a:rPr lang="en-US" sz="1600" kern="0" dirty="0"/>
              <a:t> tracking started for customer purchases connected with DSR awards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US" sz="1600" kern="0" dirty="0"/>
              <a:t>“Eligibility End” – date when </a:t>
            </a:r>
            <a:r>
              <a:rPr lang="en-US" sz="1600" u="sng" kern="0" dirty="0"/>
              <a:t>new account</a:t>
            </a:r>
            <a:r>
              <a:rPr lang="en-US" sz="1600" kern="0" dirty="0"/>
              <a:t> tracking ends for customer purchases connected with DSR awards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“Current Quarter Sales” – </a:t>
            </a:r>
            <a:r>
              <a:rPr kumimoji="0" lang="en-US" sz="16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new customer volume</a:t>
            </a:r>
            <a:r>
              <a:rPr kumimoji="0" lang="en-US" sz="16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purchased in that quarter of 12-month monitoring window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“Needed for next tier” – </a:t>
            </a:r>
            <a:r>
              <a:rPr kumimoji="0" lang="en-US" sz="16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new customer volume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needed for DSR to achieve next award payout tier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“Max </a:t>
            </a:r>
            <a:r>
              <a:rPr lang="en-US" sz="1600" kern="0" dirty="0"/>
              <a:t>earned” – Maximum volume earned in the 12-month monitoring window by that new customer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“Max earned date” – max award tier DSR achieved for customer shown in report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US" sz="1600" kern="0" dirty="0"/>
              <a:t>“Total Awarded” – Total new awards DSR earned for new customer shown in report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3624619"/>
      </p:ext>
    </p:extLst>
  </p:cSld>
  <p:clrMapOvr>
    <a:masterClrMapping/>
  </p:clrMapOvr>
</p:sld>
</file>

<file path=ppt/theme/theme1.xml><?xml version="1.0" encoding="utf-8"?>
<a:theme xmlns:a="http://schemas.openxmlformats.org/drawingml/2006/main" name="Castrol Template">
  <a:themeElements>
    <a:clrScheme name="Custom 2">
      <a:dk1>
        <a:srgbClr val="000000"/>
      </a:dk1>
      <a:lt1>
        <a:srgbClr val="FFFFFF"/>
      </a:lt1>
      <a:dk2>
        <a:srgbClr val="3C5569"/>
      </a:dk2>
      <a:lt2>
        <a:srgbClr val="EBF0F0"/>
      </a:lt2>
      <a:accent1>
        <a:srgbClr val="F00023"/>
      </a:accent1>
      <a:accent2>
        <a:srgbClr val="009343"/>
      </a:accent2>
      <a:accent3>
        <a:srgbClr val="32FA6E"/>
      </a:accent3>
      <a:accent4>
        <a:srgbClr val="05004E"/>
      </a:accent4>
      <a:accent5>
        <a:srgbClr val="0A91A5"/>
      </a:accent5>
      <a:accent6>
        <a:srgbClr val="59C3EB"/>
      </a:accent6>
      <a:hlink>
        <a:srgbClr val="5F28FF"/>
      </a:hlink>
      <a:folHlink>
        <a:srgbClr val="B9C8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600"/>
          </a:spcAft>
          <a:defRPr sz="12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498041-F305-2043-A815-B4CD8A972772}" vid="{32D53396-8E27-C94B-96D0-070630BF58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3b8984-eafa-4e79-985e-54f52f3da58e" xsi:nil="true"/>
    <CandC_Tax_8TaxHTField xmlns="5595e567-94aa-4c0d-a8a7-6a00631eccfe">
      <Terms xmlns="http://schemas.microsoft.com/office/infopath/2007/PartnerControls"/>
    </CandC_Tax_8TaxHTField>
    <CandC_ContentOwner xmlns="5595e567-94aa-4c0d-a8a7-6a00631eccfe">
      <UserInfo>
        <DisplayName/>
        <AccountId xsi:nil="true"/>
        <AccountType/>
      </UserInfo>
    </CandC_ContentOwner>
    <CandC_ReviewDate xmlns="5595e567-94aa-4c0d-a8a7-6a00631eccfe" xsi:nil="true"/>
    <CandC_Description xmlns="4ca9bab2-2aca-4fd9-9657-56a4c58137fc" xsi:nil="true"/>
    <CandC_Tax_1TaxHTField xmlns="5595e567-94aa-4c0d-a8a7-6a00631eccfe">
      <Terms xmlns="http://schemas.microsoft.com/office/infopath/2007/PartnerControls"/>
    </CandC_Tax_1TaxHTField>
    <CandC_Featured xmlns="5595e567-94aa-4c0d-a8a7-6a00631eccfe">false</CandC_Featured>
    <CandC_Tax_2TaxHTField xmlns="5595e567-94aa-4c0d-a8a7-6a00631ecc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e2144b11-86d6-4225-b76b-60b3773a8377</TermId>
        </TermInfo>
      </Terms>
    </CandC_Tax_2TaxHTField>
    <CandC_Tax_3TaxHTField xmlns="5595e567-94aa-4c0d-a8a7-6a00631eccfe">
      <Terms xmlns="http://schemas.microsoft.com/office/infopath/2007/PartnerControls"/>
    </CandC_Tax_3TaxHTField>
    <CandC_Tax_4TaxHTField xmlns="5595e567-94aa-4c0d-a8a7-6a00631eccfe">
      <Terms xmlns="http://schemas.microsoft.com/office/infopath/2007/PartnerControls"/>
    </CandC_Tax_4TaxHTField>
    <CandC_Tax_5TaxHTField xmlns="5595e567-94aa-4c0d-a8a7-6a00631eccfe">
      <Terms xmlns="http://schemas.microsoft.com/office/infopath/2007/PartnerControls"/>
    </CandC_Tax_5TaxHTField>
    <CandC_Tax_6TaxHTField xmlns="5595e567-94aa-4c0d-a8a7-6a00631eccfe">
      <Terms xmlns="http://schemas.microsoft.com/office/infopath/2007/PartnerControls"/>
    </CandC_Tax_6TaxHTField>
    <CandC_Tax_7TaxHTField xmlns="5595e567-94aa-4c0d-a8a7-6a00631eccfe">
      <Terms xmlns="http://schemas.microsoft.com/office/infopath/2007/PartnerControls"/>
    </CandC_Tax_7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resh document" ma:contentTypeID="0x01010036DF8ACB058DF9489700B19236AAD5940064FF16D48819FC47A9672DD7BAC5DECD" ma:contentTypeVersion="31" ma:contentTypeDescription="" ma:contentTypeScope="" ma:versionID="7773f83132367f20324065074326b9ff">
  <xsd:schema xmlns:xsd="http://www.w3.org/2001/XMLSchema" xmlns:xs="http://www.w3.org/2001/XMLSchema" xmlns:p="http://schemas.microsoft.com/office/2006/metadata/properties" xmlns:ns1="5595e567-94aa-4c0d-a8a7-6a00631eccfe" xmlns:ns2="b23b8984-eafa-4e79-985e-54f52f3da58e" xmlns:ns3="4ca9bab2-2aca-4fd9-9657-56a4c58137fc" xmlns:ns5="dea9b0d4-57a4-4338-8df0-96347fcc03ed" targetNamespace="http://schemas.microsoft.com/office/2006/metadata/properties" ma:root="true" ma:fieldsID="db3c80021b76d57178d6adcd80d6d92b" ns1:_="" ns2:_="" ns3:_="" ns5:_="">
    <xsd:import namespace="5595e567-94aa-4c0d-a8a7-6a00631eccfe"/>
    <xsd:import namespace="b23b8984-eafa-4e79-985e-54f52f3da58e"/>
    <xsd:import namespace="4ca9bab2-2aca-4fd9-9657-56a4c58137fc"/>
    <xsd:import namespace="dea9b0d4-57a4-4338-8df0-96347fcc03ed"/>
    <xsd:element name="properties">
      <xsd:complexType>
        <xsd:sequence>
          <xsd:element name="documentManagement">
            <xsd:complexType>
              <xsd:all>
                <xsd:element ref="ns1:CandC_Tax_1TaxHTField" minOccurs="0"/>
                <xsd:element ref="ns1:CandC_Tax_2TaxHTField" minOccurs="0"/>
                <xsd:element ref="ns1:CandC_Tax_3TaxHTField" minOccurs="0"/>
                <xsd:element ref="ns1:CandC_Tax_4TaxHTField" minOccurs="0"/>
                <xsd:element ref="ns1:CandC_Tax_5TaxHTField" minOccurs="0"/>
                <xsd:element ref="ns1:CandC_Tax_6TaxHTField" minOccurs="0"/>
                <xsd:element ref="ns1:CandC_Tax_7TaxHTField" minOccurs="0"/>
                <xsd:element ref="ns1:CandC_Tax_8TaxHTField" minOccurs="0"/>
                <xsd:element ref="ns2:TaxCatchAll" minOccurs="0"/>
                <xsd:element ref="ns2:TaxCatchAllLabel" minOccurs="0"/>
                <xsd:element ref="ns3:CandC_Description" minOccurs="0"/>
                <xsd:element ref="ns1:CandC_Featured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1:SharedWithUsers" minOccurs="0"/>
                <xsd:element ref="ns1:SharedWithDetails" minOccurs="0"/>
                <xsd:element ref="ns1:CandC_ReviewDate" minOccurs="0"/>
                <xsd:element ref="ns1:CandC_ContentOwner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5e567-94aa-4c0d-a8a7-6a00631eccfe" elementFormDefault="qualified">
    <xsd:import namespace="http://schemas.microsoft.com/office/2006/documentManagement/types"/>
    <xsd:import namespace="http://schemas.microsoft.com/office/infopath/2007/PartnerControls"/>
    <xsd:element name="CandC_Tax_1TaxHTField" ma:index="0" nillable="true" ma:taxonomy="true" ma:internalName="CandC_Tax_1TaxHTField" ma:taxonomyFieldName="CandC_Tax_1" ma:displayName="Category" ma:fieldId="{f0f184d7-0b9b-444f-94bc-10343587c733}" ma:taxonomyMulti="true" ma:sspId="a1e0e634-2f09-4e55-a821-ed671eb111cd" ma:termSetId="f6fb3b19-1f67-4527-9ebf-46e19271da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2TaxHTField" ma:index="1" nillable="true" ma:taxonomy="true" ma:internalName="CandC_Tax_2TaxHTField" ma:taxonomyFieldName="CandC_Tax_2" ma:displayName="Country" ma:default="1;#Global|e2144b11-86d6-4225-b76b-60b3773a8377" ma:fieldId="{6454b680-6f34-4f01-97ca-34334082f070}" ma:taxonomyMulti="true" ma:sspId="a1e0e634-2f09-4e55-a821-ed671eb111cd" ma:termSetId="ab4db0ee-ccf9-4393-8b0d-fe9e196989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3TaxHTField" ma:index="2" nillable="true" ma:taxonomy="true" ma:internalName="CandC_Tax_3TaxHTField" ma:taxonomyFieldName="CandC_Tax_3" ma:displayName="Entity" ma:fieldId="{759fb41c-e9f4-4f8d-a428-53bd45fa9de8}" ma:taxonomyMulti="true" ma:sspId="a1e0e634-2f09-4e55-a821-ed671eb111cd" ma:termSetId="190fd59c-538a-4891-9fee-3f2f9a48cc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4TaxHTField" ma:index="3" nillable="true" ma:taxonomy="true" ma:internalName="CandC_Tax_4TaxHTField" ma:taxonomyFieldName="CandC_Tax_4" ma:displayName="Language" ma:fieldId="{7884c4a6-666a-4c96-8d95-b481dcac504b}" ma:taxonomyMulti="true" ma:sspId="a1e0e634-2f09-4e55-a821-ed671eb111cd" ma:termSetId="f9fab71f-022e-457d-8a5c-c5a555744a8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5TaxHTField" ma:index="4" nillable="true" ma:taxonomy="true" ma:internalName="CandC_Tax_5TaxHTField" ma:taxonomyFieldName="CandC_Tax_5" ma:displayName="Location" ma:fieldId="{8ec7b074-a3be-4541-acc0-5ffdcce0b2ed}" ma:taxonomyMulti="true" ma:sspId="a1e0e634-2f09-4e55-a821-ed671eb111cd" ma:termSetId="ee5e26c2-1879-48d8-a11b-635120b0ea3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6TaxHTField" ma:index="5" nillable="true" ma:taxonomy="true" ma:internalName="CandC_Tax_6TaxHTField" ma:taxonomyFieldName="CandC_Tax_6" ma:displayName="Region" ma:fieldId="{265a5956-1c57-4a67-958f-c252aefd9f60}" ma:taxonomyMulti="true" ma:sspId="a1e0e634-2f09-4e55-a821-ed671eb111cd" ma:termSetId="f1959473-f882-4715-b823-0525fb0d3e6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7TaxHTField" ma:index="6" nillable="true" ma:taxonomy="true" ma:internalName="CandC_Tax_7TaxHTField" ma:taxonomyFieldName="CandC_Tax_7" ma:displayName="Sub-entity" ma:fieldId="{95b187bc-b8e0-4cc3-9d90-48d038784e6d}" ma:taxonomyMulti="true" ma:sspId="a1e0e634-2f09-4e55-a821-ed671eb111cd" ma:termSetId="122135a8-dcaa-440f-9c21-6856cf7f46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8TaxHTField" ma:index="7" nillable="true" ma:taxonomy="true" ma:internalName="CandC_Tax_8TaxHTField" ma:taxonomyFieldName="CandC_Tax_8" ma:displayName="Global topic" ma:fieldId="{36cccf54-ed80-4bef-98cb-ca575c7ad017}" ma:taxonomyMulti="true" ma:sspId="a1e0e634-2f09-4e55-a821-ed671eb111cd" ma:termSetId="783cfff5-1738-46b7-a743-bfa84c66eb0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Featured" ma:index="19" nillable="true" ma:displayName="Featured" ma:default="0" ma:internalName="CandC_Featured">
      <xsd:simpleType>
        <xsd:restriction base="dms:Boolean"/>
      </xsd:simpleType>
    </xsd:element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CandC_ReviewDate" ma:index="34" nillable="true" ma:displayName="Review date" ma:description="Date for revision" ma:format="DateOnly" ma:internalName="CandC_ReviewDate">
      <xsd:simpleType>
        <xsd:restriction base="dms:DateTime"/>
      </xsd:simpleType>
    </xsd:element>
    <xsd:element name="CandC_ContentOwner" ma:index="35" nillable="true" ma:displayName="Content owner" ma:list="UserInfo" ma:SharePointGroup="0" ma:internalName="CandC_Cont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b8984-eafa-4e79-985e-54f52f3da58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468b9a6-4e92-4919-b25c-d66250d687a7}" ma:internalName="TaxCatchAll" ma:showField="CatchAllData" ma:web="5595e567-94aa-4c0d-a8a7-6a00631e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468b9a6-4e92-4919-b25c-d66250d687a7}" ma:internalName="TaxCatchAllLabel" ma:readOnly="true" ma:showField="CatchAllDataLabel" ma:web="5595e567-94aa-4c0d-a8a7-6a00631e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9bab2-2aca-4fd9-9657-56a4c58137fc" elementFormDefault="qualified">
    <xsd:import namespace="http://schemas.microsoft.com/office/2006/documentManagement/types"/>
    <xsd:import namespace="http://schemas.microsoft.com/office/infopath/2007/PartnerControls"/>
    <xsd:element name="CandC_Description" ma:index="18" nillable="true" ma:displayName="Short description" ma:internalName="CandC_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9b0d4-57a4-4338-8df0-96347fcc0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2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62AC92-436A-4674-B556-52ECF9948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01ABBD-99D5-4EA2-9CBC-86A34EA62261}">
  <ds:schemaRefs>
    <ds:schemaRef ds:uri="http://www.w3.org/XML/1998/namespace"/>
    <ds:schemaRef ds:uri="http://schemas.microsoft.com/office/2006/metadata/properties"/>
    <ds:schemaRef ds:uri="5595e567-94aa-4c0d-a8a7-6a00631eccf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b23b8984-eafa-4e79-985e-54f52f3da58e"/>
    <ds:schemaRef ds:uri="http://schemas.openxmlformats.org/package/2006/metadata/core-properties"/>
    <ds:schemaRef ds:uri="dea9b0d4-57a4-4338-8df0-96347fcc03ed"/>
    <ds:schemaRef ds:uri="4ca9bab2-2aca-4fd9-9657-56a4c58137f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E3C120-8EB5-4804-A092-9814C9BCF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5e567-94aa-4c0d-a8a7-6a00631eccfe"/>
    <ds:schemaRef ds:uri="b23b8984-eafa-4e79-985e-54f52f3da58e"/>
    <ds:schemaRef ds:uri="4ca9bab2-2aca-4fd9-9657-56a4c58137fc"/>
    <ds:schemaRef ds:uri="dea9b0d4-57a4-4338-8df0-96347fcc0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69bf4a9-87bd-4dbf-a36c-1db5158e5def}" enabled="1" method="Privileged" siteId="{ea80952e-a476-42d4-aaf4-5457852b0f7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4359</TotalTime>
  <Words>1004</Words>
  <Application>Microsoft Office PowerPoint</Application>
  <PresentationFormat>Widescreen</PresentationFormat>
  <Paragraphs>136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Castrol Template</vt:lpstr>
      <vt:lpstr>SCORE Dashboard overview – Account Activation</vt:lpstr>
      <vt:lpstr>SCORE Dashboard overview – Rewards Section</vt:lpstr>
      <vt:lpstr>SCORE Dashboard overview – Rewards Report detail</vt:lpstr>
      <vt:lpstr>SCORE Dashboard overview – New Account Volume Report</vt:lpstr>
      <vt:lpstr>SCORE Dashboard overview – New Account Volume Report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Marques</dc:creator>
  <cp:lastModifiedBy>Branum, Dwayne</cp:lastModifiedBy>
  <cp:revision>18</cp:revision>
  <dcterms:created xsi:type="dcterms:W3CDTF">2022-06-20T14:35:58Z</dcterms:created>
  <dcterms:modified xsi:type="dcterms:W3CDTF">2024-02-23T20:14:35Z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0x01010036DF8ACB058DF9489700B19236AAD5940064FF16D48819FC47A9672DD7BAC5DECD</vt:lpwstr>
  </property>
</Properties>
</file>