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69" r:id="rId4"/>
    <p:sldMasterId id="2147484302" r:id="rId5"/>
  </p:sldMasterIdLst>
  <p:notesMasterIdLst>
    <p:notesMasterId r:id="rId43"/>
  </p:notesMasterIdLst>
  <p:sldIdLst>
    <p:sldId id="395" r:id="rId6"/>
    <p:sldId id="2147483478" r:id="rId7"/>
    <p:sldId id="2147483493" r:id="rId8"/>
    <p:sldId id="379" r:id="rId9"/>
    <p:sldId id="2147482333" r:id="rId10"/>
    <p:sldId id="2147483490" r:id="rId11"/>
    <p:sldId id="2147483504" r:id="rId12"/>
    <p:sldId id="2147483491" r:id="rId13"/>
    <p:sldId id="2147482313" r:id="rId14"/>
    <p:sldId id="2147483485" r:id="rId15"/>
    <p:sldId id="2147483495" r:id="rId16"/>
    <p:sldId id="2147483496" r:id="rId17"/>
    <p:sldId id="2147483497" r:id="rId18"/>
    <p:sldId id="2147483498" r:id="rId19"/>
    <p:sldId id="2147483500" r:id="rId20"/>
    <p:sldId id="2147483006" r:id="rId21"/>
    <p:sldId id="400" r:id="rId22"/>
    <p:sldId id="2147483501" r:id="rId23"/>
    <p:sldId id="2147483502" r:id="rId24"/>
    <p:sldId id="303" r:id="rId25"/>
    <p:sldId id="2147483473" r:id="rId26"/>
    <p:sldId id="2147483474" r:id="rId27"/>
    <p:sldId id="308" r:id="rId28"/>
    <p:sldId id="2147483475" r:id="rId29"/>
    <p:sldId id="306" r:id="rId30"/>
    <p:sldId id="315" r:id="rId31"/>
    <p:sldId id="310" r:id="rId32"/>
    <p:sldId id="311" r:id="rId33"/>
    <p:sldId id="312" r:id="rId34"/>
    <p:sldId id="316" r:id="rId35"/>
    <p:sldId id="309" r:id="rId36"/>
    <p:sldId id="2147483476" r:id="rId37"/>
    <p:sldId id="314" r:id="rId38"/>
    <p:sldId id="304" r:id="rId39"/>
    <p:sldId id="2147483581" r:id="rId40"/>
    <p:sldId id="2147483579" r:id="rId41"/>
    <p:sldId id="2147483580" r:id="rId42"/>
  </p:sldIdLst>
  <p:sldSz cx="12192000" cy="6858000"/>
  <p:notesSz cx="7010400" cy="92964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oduct portfolio CVO" id="{45AA8E56-CB92-3A44-A975-A0627031EB60}">
          <p14:sldIdLst>
            <p14:sldId id="395"/>
            <p14:sldId id="2147483478"/>
            <p14:sldId id="2147483493"/>
            <p14:sldId id="379"/>
            <p14:sldId id="2147482333"/>
            <p14:sldId id="2147483490"/>
            <p14:sldId id="2147483504"/>
            <p14:sldId id="2147483491"/>
            <p14:sldId id="2147482313"/>
            <p14:sldId id="2147483485"/>
            <p14:sldId id="2147483495"/>
            <p14:sldId id="2147483496"/>
            <p14:sldId id="2147483497"/>
            <p14:sldId id="2147483498"/>
            <p14:sldId id="2147483500"/>
            <p14:sldId id="2147483006"/>
            <p14:sldId id="400"/>
            <p14:sldId id="2147483501"/>
            <p14:sldId id="2147483502"/>
            <p14:sldId id="303"/>
            <p14:sldId id="2147483473"/>
            <p14:sldId id="2147483474"/>
            <p14:sldId id="308"/>
            <p14:sldId id="2147483475"/>
            <p14:sldId id="306"/>
            <p14:sldId id="315"/>
            <p14:sldId id="310"/>
            <p14:sldId id="311"/>
            <p14:sldId id="312"/>
            <p14:sldId id="316"/>
            <p14:sldId id="309"/>
            <p14:sldId id="2147483476"/>
            <p14:sldId id="314"/>
            <p14:sldId id="304"/>
            <p14:sldId id="2147483581"/>
            <p14:sldId id="2147483579"/>
            <p14:sldId id="2147483580"/>
          </p14:sldIdLst>
        </p14:section>
      </p14:sectionLst>
    </p:ext>
    <p:ext uri="{EFAFB233-063F-42B5-8137-9DF3F51BA10A}">
      <p15:sldGuideLst xmlns:p15="http://schemas.microsoft.com/office/powerpoint/2012/main">
        <p15:guide id="1" orient="horz" pos="3744" userDrawn="1">
          <p15:clr>
            <a:srgbClr val="A4A3A4"/>
          </p15:clr>
        </p15:guide>
        <p15:guide id="2" orient="horz" pos="792" userDrawn="1">
          <p15:clr>
            <a:srgbClr val="A4A3A4"/>
          </p15:clr>
        </p15:guide>
        <p15:guide id="3" pos="136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837E05-1B71-3DA4-0C50-143CB6135C50}" name="Randall, Lionel" initials="RL" userId="S::LIONEL.RANDALL@bp.com::704d2b6d-3148-4034-916e-085e81bc344a" providerId="AD"/>
  <p188:author id="{8D48F50E-232D-FE97-6B24-87BEB50E1A18}" name="Chabanov, Zafer" initials="CZ" userId="S::zafer.chabanov@bp.com::c4e43cdf-ab04-4e81-8755-fc1ad19c697f" providerId="AD"/>
  <p188:author id="{F7644812-B60B-FDC5-CD07-5754A662DD64}" name="Chawla, Indresh" initials="IC" userId="S::indresh.chawla@bp.com::eb1890bb-8a4b-416a-885c-cc0e42839931" providerId="AD"/>
  <p188:author id="{219EFF18-84D8-EAA6-75FF-D63D9A6C74A9}" name="Randall, Lionel" initials="RL" userId="S::lionel.randall@bp.com::704d2b6d-3148-4034-916e-085e81bc344a" providerId="AD"/>
  <p188:author id="{AB80BC19-E966-31F9-4F92-D4AAF5D4287C}" name="Lundberg, Kurt" initials="LK" userId="S::kurt.lundberg@bp.com::9592f85e-28ac-4678-895b-6f6670e9fe7e" providerId="AD"/>
  <p188:author id="{B0854F2B-C281-4E1F-5AD7-62CD51857725}" name="Hickey, John" initials="" userId="S::JOHN.HICKEY@bp.com::ce4589f9-8131-4050-8033-4bac4a3093de" providerId="AD"/>
  <p188:author id="{09CBFF31-B316-52D4-A1EC-C3A2CBE0A255}" name="Johnston, Maria Veronica" initials="MJ" userId="S::Maria.Johnston@bp.com::ac35a5c0-3790-4d2f-bbfd-d2af53a28d7c" providerId="AD"/>
  <p188:author id="{AAA95639-1B55-9D99-9464-C9C11FFDD1C7}" name="Hickey, John" initials="HJ" userId="S::john.hickey@bp.com::ce4589f9-8131-4050-8033-4bac4a3093de" providerId="AD"/>
  <p188:author id="{66800C3B-1FDB-AC8D-81D1-091770BECB28}" name="Blum, Claudia" initials="CB" userId="S::claudia.blum@bp.com::176d7777-e8f9-4484-a81e-94850c71d9f4" providerId="AD"/>
  <p188:author id="{86A9FB44-E52E-A10E-51E6-4A11E61EF5EB}" name="Gola, Lori Anne" initials="" userId="S::lorianne.gola@bp.com::4fd8868d-24d0-4382-be6a-874cc19072fc" providerId="AD"/>
  <p188:author id="{BD795C53-192D-FE19-9AD3-6B374F4DB125}" name="Randall, Lionel" initials="" userId="S::Lionel.Randall@bp.com::704d2b6d-3148-4034-916e-085e81bc344a" providerId="AD"/>
  <p188:author id="{B867FE5C-4F96-9586-FC4C-2A115911AC0F}" name="Neves, Fabiana S" initials="NFS" userId="S::Fabiana.Neves@bp.com::fa35e797-a65d-4c5e-b37d-7a4ee3a04eeb" providerId="AD"/>
  <p188:author id="{90753663-916C-5199-1658-5DCB840037C3}" name="Tripido, Bruce" initials="" userId="S::bruce.tripido@bp.com::e42eaa13-b5d0-4579-8eff-8639fd2af66b" providerId="AD"/>
  <p188:author id="{08BF6D8D-2C24-C70C-9C51-A5608D6D9FAC}" name="Santos, Tatiana L." initials="" userId="S::tatiana.santos@bp.com::5d05c97c-f219-408b-97cd-39ba489e476f" providerId="AD"/>
  <p188:author id="{7E71BC8D-2CEC-19FE-434C-DAA2A1FE8AF4}" name="Chabanov, Zafer" initials="" userId="S::Zafer.Chabanov@bp.com::c4e43cdf-ab04-4e81-8755-fc1ad19c697f" providerId="AD"/>
  <p188:author id="{017B029C-8543-B7D0-D707-3AFFC15055F3}" name="Stacy" initials="SD" userId="S::stacy@Sefcikprod.onmicrosoft.com::5509b4d1-67a6-459f-ad95-ae581a6aa4ad" providerId="AD"/>
  <p188:author id="{D8ADB2A4-2C83-BA7C-242B-2E21A736A6DE}" name="Dostal, Jacob" initials="" userId="S::jacob.dostal1@bp.com::5cee329d-c0fe-40d8-8a7c-4d123aa38ee4" providerId="AD"/>
  <p188:author id="{C46632C1-AB28-A554-DB2C-13A1DD81E115}" name="Branum, Dwayne" initials="BD" userId="S::dwayne.branum@bp.com::b9b12a36-2403-41f1-99fd-46ed74c24e51" providerId="AD"/>
  <p188:author id="{7461C1D9-017B-003E-65E7-4CABCA93391D}" name="Gebhard, John" initials="" userId="S::John.Gebhard@bp.com::4ab8bdd4-6f2d-4f08-9299-757dc56f0cc6" providerId="AD"/>
  <p188:author id="{841070DE-977E-9A6A-000D-6E52377B2FC5}" name="Corini, Robert" initials="" userId="S::Robert.Corini@bp.com::5a8a120a-88c3-49ea-8f6c-79c307de8a06" providerId="AD"/>
  <p188:author id="{EC5101E7-F296-538F-F2A3-3A2232A61C03}" name="Farinella, Vincent" initials="" userId="S::vincent.farinella@bp.com::e1d86ca3-7c7a-45ab-a2e9-c9fc411e536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343"/>
    <a:srgbClr val="616161"/>
    <a:srgbClr val="B19E67"/>
    <a:srgbClr val="00924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963" y="261"/>
      </p:cViewPr>
      <p:guideLst>
        <p:guide orient="horz" pos="3744"/>
        <p:guide orient="horz" pos="792"/>
        <p:guide pos="1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5"/>
          </a:xfrm>
          <a:prstGeom prst="rect">
            <a:avLst/>
          </a:prstGeom>
        </p:spPr>
        <p:txBody>
          <a:bodyPr vert="horz" lIns="91440" tIns="45720" rIns="91440" bIns="45720" rtlCol="0"/>
          <a:lstStyle>
            <a:lvl1pPr algn="r">
              <a:defRPr sz="1200"/>
            </a:lvl1pPr>
          </a:lstStyle>
          <a:p>
            <a:fld id="{9B22C01A-1229-624A-91FF-0D3E7A744C8E}" type="datetimeFigureOut">
              <a:rPr lang="en-US" smtClean="0"/>
              <a:t>10/14/2025</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4"/>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4"/>
          </a:xfrm>
          <a:prstGeom prst="rect">
            <a:avLst/>
          </a:prstGeom>
        </p:spPr>
        <p:txBody>
          <a:bodyPr vert="horz" lIns="91440" tIns="45720" rIns="91440" bIns="45720" rtlCol="0" anchor="b"/>
          <a:lstStyle>
            <a:lvl1pPr algn="r">
              <a:defRPr sz="1200"/>
            </a:lvl1pPr>
          </a:lstStyle>
          <a:p>
            <a:fld id="{900CEEAD-C4D0-A248-B724-6DA24A2CAFB1}" type="slidenum">
              <a:rPr lang="en-US" smtClean="0"/>
              <a:t>‹#›</a:t>
            </a:fld>
            <a:endParaRPr lang="en-US" dirty="0"/>
          </a:p>
        </p:txBody>
      </p:sp>
    </p:spTree>
    <p:extLst>
      <p:ext uri="{BB962C8B-B14F-4D97-AF65-F5344CB8AC3E}">
        <p14:creationId xmlns:p14="http://schemas.microsoft.com/office/powerpoint/2010/main" val="4065479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FCAB2-D88B-0861-BFAE-923AAD5046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9DF75B-A4B6-A9AB-978F-77FDFDE393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1E3A35-B4E0-82BC-A4DB-054C301517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C463A2-8057-6EDF-3CCB-9112A6EE7908}"/>
              </a:ext>
            </a:extLst>
          </p:cNvPr>
          <p:cNvSpPr>
            <a:spLocks noGrp="1"/>
          </p:cNvSpPr>
          <p:nvPr>
            <p:ph type="sldNum" sz="quarter" idx="5"/>
          </p:nvPr>
        </p:nvSpPr>
        <p:spPr/>
        <p:txBody>
          <a:bodyPr/>
          <a:lstStyle/>
          <a:p>
            <a:fld id="{315D8CCE-57F4-E146-ABEF-38174111F94A}" type="slidenum">
              <a:rPr lang="en-US" smtClean="0"/>
              <a:t>3</a:t>
            </a:fld>
            <a:endParaRPr lang="en-US" dirty="0"/>
          </a:p>
        </p:txBody>
      </p:sp>
    </p:spTree>
    <p:extLst>
      <p:ext uri="{BB962C8B-B14F-4D97-AF65-F5344CB8AC3E}">
        <p14:creationId xmlns:p14="http://schemas.microsoft.com/office/powerpoint/2010/main" val="3288679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2C191-F8A3-FE9C-4598-ED6614F53E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2B5B02-27AD-FB98-F833-293352F79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379400-0FA8-2B2B-25D4-087BE1AFDF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E04785-7A73-CF27-6C6C-5C52E03FBAFE}"/>
              </a:ext>
            </a:extLst>
          </p:cNvPr>
          <p:cNvSpPr>
            <a:spLocks noGrp="1"/>
          </p:cNvSpPr>
          <p:nvPr>
            <p:ph type="sldNum" sz="quarter" idx="5"/>
          </p:nvPr>
        </p:nvSpPr>
        <p:spPr/>
        <p:txBody>
          <a:bodyPr/>
          <a:lstStyle/>
          <a:p>
            <a:fld id="{315D8CCE-57F4-E146-ABEF-38174111F94A}" type="slidenum">
              <a:rPr lang="en-US" smtClean="0"/>
              <a:t>27</a:t>
            </a:fld>
            <a:endParaRPr lang="en-US" dirty="0"/>
          </a:p>
        </p:txBody>
      </p:sp>
    </p:spTree>
    <p:extLst>
      <p:ext uri="{BB962C8B-B14F-4D97-AF65-F5344CB8AC3E}">
        <p14:creationId xmlns:p14="http://schemas.microsoft.com/office/powerpoint/2010/main" val="199305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48F89-5282-C9AD-A6F5-C8C6036E1C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E50102-D019-2E52-FFF7-A7CBB9A06F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DB908A-8149-329C-83CD-CA1C527714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238413-7DE4-79A8-2EA6-F9037A020E30}"/>
              </a:ext>
            </a:extLst>
          </p:cNvPr>
          <p:cNvSpPr>
            <a:spLocks noGrp="1"/>
          </p:cNvSpPr>
          <p:nvPr>
            <p:ph type="sldNum" sz="quarter" idx="5"/>
          </p:nvPr>
        </p:nvSpPr>
        <p:spPr/>
        <p:txBody>
          <a:bodyPr/>
          <a:lstStyle/>
          <a:p>
            <a:fld id="{315D8CCE-57F4-E146-ABEF-38174111F94A}" type="slidenum">
              <a:rPr lang="en-US" smtClean="0"/>
              <a:t>28</a:t>
            </a:fld>
            <a:endParaRPr lang="en-US" dirty="0"/>
          </a:p>
        </p:txBody>
      </p:sp>
    </p:spTree>
    <p:extLst>
      <p:ext uri="{BB962C8B-B14F-4D97-AF65-F5344CB8AC3E}">
        <p14:creationId xmlns:p14="http://schemas.microsoft.com/office/powerpoint/2010/main" val="3837593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D78F8-0B20-88CC-2A8C-AA1C3DE7F9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C0C8EA-7651-8EC7-746B-7A36AE4310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3A1461-DE74-610A-B5EC-5AC866CBC5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064E1EA-A1D4-B5C5-2393-0B9D9FEC33E4}"/>
              </a:ext>
            </a:extLst>
          </p:cNvPr>
          <p:cNvSpPr>
            <a:spLocks noGrp="1"/>
          </p:cNvSpPr>
          <p:nvPr>
            <p:ph type="sldNum" sz="quarter" idx="5"/>
          </p:nvPr>
        </p:nvSpPr>
        <p:spPr/>
        <p:txBody>
          <a:bodyPr/>
          <a:lstStyle/>
          <a:p>
            <a:fld id="{315D8CCE-57F4-E146-ABEF-38174111F94A}" type="slidenum">
              <a:rPr lang="en-US" smtClean="0"/>
              <a:t>29</a:t>
            </a:fld>
            <a:endParaRPr lang="en-US" dirty="0"/>
          </a:p>
        </p:txBody>
      </p:sp>
    </p:spTree>
    <p:extLst>
      <p:ext uri="{BB962C8B-B14F-4D97-AF65-F5344CB8AC3E}">
        <p14:creationId xmlns:p14="http://schemas.microsoft.com/office/powerpoint/2010/main" val="2148388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CABEB-3C0F-7D27-B445-A532809907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16CBF-F2E4-6654-9F09-D142304F1A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82A8E8-AF8F-4192-57AB-F32ACBAF2E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C8915C-4225-1F99-9E7F-60E99460C2AA}"/>
              </a:ext>
            </a:extLst>
          </p:cNvPr>
          <p:cNvSpPr>
            <a:spLocks noGrp="1"/>
          </p:cNvSpPr>
          <p:nvPr>
            <p:ph type="sldNum" sz="quarter" idx="5"/>
          </p:nvPr>
        </p:nvSpPr>
        <p:spPr/>
        <p:txBody>
          <a:bodyPr/>
          <a:lstStyle/>
          <a:p>
            <a:fld id="{315D8CCE-57F4-E146-ABEF-38174111F94A}" type="slidenum">
              <a:rPr lang="en-US" smtClean="0"/>
              <a:t>30</a:t>
            </a:fld>
            <a:endParaRPr lang="en-US" dirty="0"/>
          </a:p>
        </p:txBody>
      </p:sp>
    </p:spTree>
    <p:extLst>
      <p:ext uri="{BB962C8B-B14F-4D97-AF65-F5344CB8AC3E}">
        <p14:creationId xmlns:p14="http://schemas.microsoft.com/office/powerpoint/2010/main" val="2995460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4E59D-DC5D-5EA6-4EBD-70FCBA7C79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E97898-CCEA-EAB5-EA95-908744D27A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2F0F56-9CFC-B45E-E058-41B3FC9594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1F41EB-7CC2-0610-DEEE-E92C144D8236}"/>
              </a:ext>
            </a:extLst>
          </p:cNvPr>
          <p:cNvSpPr>
            <a:spLocks noGrp="1"/>
          </p:cNvSpPr>
          <p:nvPr>
            <p:ph type="sldNum" sz="quarter" idx="5"/>
          </p:nvPr>
        </p:nvSpPr>
        <p:spPr/>
        <p:txBody>
          <a:bodyPr/>
          <a:lstStyle/>
          <a:p>
            <a:fld id="{315D8CCE-57F4-E146-ABEF-38174111F94A}" type="slidenum">
              <a:rPr lang="en-US" smtClean="0"/>
              <a:t>31</a:t>
            </a:fld>
            <a:endParaRPr lang="en-US" dirty="0"/>
          </a:p>
        </p:txBody>
      </p:sp>
    </p:spTree>
    <p:extLst>
      <p:ext uri="{BB962C8B-B14F-4D97-AF65-F5344CB8AC3E}">
        <p14:creationId xmlns:p14="http://schemas.microsoft.com/office/powerpoint/2010/main" val="2594865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49AD9-4611-DBDA-7062-E8CA364605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9714A-6181-5310-78EE-F3B147009F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D641DC-F4B7-11A5-EF62-DFFC2ACCF3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31B1A0-C705-1048-55C8-0AE95148E0CE}"/>
              </a:ext>
            </a:extLst>
          </p:cNvPr>
          <p:cNvSpPr>
            <a:spLocks noGrp="1"/>
          </p:cNvSpPr>
          <p:nvPr>
            <p:ph type="sldNum" sz="quarter" idx="5"/>
          </p:nvPr>
        </p:nvSpPr>
        <p:spPr/>
        <p:txBody>
          <a:bodyPr/>
          <a:lstStyle/>
          <a:p>
            <a:fld id="{315D8CCE-57F4-E146-ABEF-38174111F94A}" type="slidenum">
              <a:rPr lang="en-US" smtClean="0"/>
              <a:t>32</a:t>
            </a:fld>
            <a:endParaRPr lang="en-US" dirty="0"/>
          </a:p>
        </p:txBody>
      </p:sp>
    </p:spTree>
    <p:extLst>
      <p:ext uri="{BB962C8B-B14F-4D97-AF65-F5344CB8AC3E}">
        <p14:creationId xmlns:p14="http://schemas.microsoft.com/office/powerpoint/2010/main" val="1196439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EA7F7-0776-7381-046F-74D8602DC6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217A52-51D0-445B-CA99-21E73C5AB0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E8A50-A835-7549-6B05-BF18AD3FEA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9EE0C3-B0AC-BDBF-7B92-48B111A4759C}"/>
              </a:ext>
            </a:extLst>
          </p:cNvPr>
          <p:cNvSpPr>
            <a:spLocks noGrp="1"/>
          </p:cNvSpPr>
          <p:nvPr>
            <p:ph type="sldNum" sz="quarter" idx="5"/>
          </p:nvPr>
        </p:nvSpPr>
        <p:spPr/>
        <p:txBody>
          <a:bodyPr/>
          <a:lstStyle/>
          <a:p>
            <a:fld id="{315D8CCE-57F4-E146-ABEF-38174111F94A}" type="slidenum">
              <a:rPr lang="en-US" smtClean="0"/>
              <a:t>33</a:t>
            </a:fld>
            <a:endParaRPr lang="en-US" dirty="0"/>
          </a:p>
        </p:txBody>
      </p:sp>
    </p:spTree>
    <p:extLst>
      <p:ext uri="{BB962C8B-B14F-4D97-AF65-F5344CB8AC3E}">
        <p14:creationId xmlns:p14="http://schemas.microsoft.com/office/powerpoint/2010/main" val="1527793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CABEB-3C0F-7D27-B445-A532809907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16CBF-F2E4-6654-9F09-D142304F1A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82A8E8-AF8F-4192-57AB-F32ACBAF2E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C8915C-4225-1F99-9E7F-60E99460C2AA}"/>
              </a:ext>
            </a:extLst>
          </p:cNvPr>
          <p:cNvSpPr>
            <a:spLocks noGrp="1"/>
          </p:cNvSpPr>
          <p:nvPr>
            <p:ph type="sldNum" sz="quarter" idx="5"/>
          </p:nvPr>
        </p:nvSpPr>
        <p:spPr/>
        <p:txBody>
          <a:bodyPr/>
          <a:lstStyle/>
          <a:p>
            <a:fld id="{315D8CCE-57F4-E146-ABEF-38174111F94A}" type="slidenum">
              <a:rPr lang="en-US" smtClean="0"/>
              <a:t>34</a:t>
            </a:fld>
            <a:endParaRPr lang="en-US" dirty="0"/>
          </a:p>
        </p:txBody>
      </p:sp>
    </p:spTree>
    <p:extLst>
      <p:ext uri="{BB962C8B-B14F-4D97-AF65-F5344CB8AC3E}">
        <p14:creationId xmlns:p14="http://schemas.microsoft.com/office/powerpoint/2010/main" val="2995460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8B9E8-1A62-2A06-A11D-1976B6306E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AC5AD3-4C3E-FF31-FF0B-937A14AAD2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FE6AC5-BEDE-D129-9F1F-065EF96CCE0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Combining Labcheck and Intangles technology allows Castrol to offer an advanced fleet maintenance tool that can improve reliability and lower costs. It will offer preventive technology (via Labcheck), predictive technology (via Intangles), and productive technology (via tools like InRoute connect)</a:t>
            </a:r>
          </a:p>
          <a:p>
            <a:endParaRPr lang="en-US" dirty="0"/>
          </a:p>
        </p:txBody>
      </p:sp>
      <p:sp>
        <p:nvSpPr>
          <p:cNvPr id="4" name="Slide Number Placeholder 3">
            <a:extLst>
              <a:ext uri="{FF2B5EF4-FFF2-40B4-BE49-F238E27FC236}">
                <a16:creationId xmlns:a16="http://schemas.microsoft.com/office/drawing/2014/main" id="{22580D0B-6580-6F22-CBC8-D0B68B5CE628}"/>
              </a:ext>
            </a:extLst>
          </p:cNvPr>
          <p:cNvSpPr>
            <a:spLocks noGrp="1"/>
          </p:cNvSpPr>
          <p:nvPr>
            <p:ph type="sldNum" sz="quarter" idx="5"/>
          </p:nvPr>
        </p:nvSpPr>
        <p:spPr/>
        <p:txBody>
          <a:bodyPr/>
          <a:lstStyle/>
          <a:p>
            <a:pPr marL="0" marR="0" lvl="0" indent="0" algn="r" defTabSz="820583" rtl="0" eaLnBrk="1" fontAlgn="auto" latinLnBrk="0" hangingPunct="1">
              <a:lnSpc>
                <a:spcPct val="100000"/>
              </a:lnSpc>
              <a:spcBef>
                <a:spcPts val="0"/>
              </a:spcBef>
              <a:spcAft>
                <a:spcPts val="0"/>
              </a:spcAft>
              <a:buClrTx/>
              <a:buSzTx/>
              <a:buFontTx/>
              <a:buNone/>
              <a:tabLst/>
              <a:defRPr/>
            </a:pPr>
            <a:fld id="{315D8CCE-57F4-E146-ABEF-38174111F94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20583"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7722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FC599-8E71-D0F5-6932-901E05C69C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7AFF5-3355-1229-6537-28F323B01F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AE2E77-75E3-654A-98C6-B4F35FB997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5345081-E4E0-A803-A347-6CF11B6AAA65}"/>
              </a:ext>
            </a:extLst>
          </p:cNvPr>
          <p:cNvSpPr>
            <a:spLocks noGrp="1"/>
          </p:cNvSpPr>
          <p:nvPr>
            <p:ph type="sldNum" sz="quarter" idx="5"/>
          </p:nvPr>
        </p:nvSpPr>
        <p:spPr/>
        <p:txBody>
          <a:bodyPr/>
          <a:lstStyle/>
          <a:p>
            <a:pPr marL="0" marR="0" lvl="0" indent="0" algn="r" defTabSz="820583" rtl="0" eaLnBrk="1" fontAlgn="auto" latinLnBrk="0" hangingPunct="1">
              <a:lnSpc>
                <a:spcPct val="100000"/>
              </a:lnSpc>
              <a:spcBef>
                <a:spcPts val="0"/>
              </a:spcBef>
              <a:spcAft>
                <a:spcPts val="0"/>
              </a:spcAft>
              <a:buClrTx/>
              <a:buSzTx/>
              <a:buFontTx/>
              <a:buNone/>
              <a:tabLst/>
              <a:defRPr/>
            </a:pPr>
            <a:fld id="{315D8CCE-57F4-E146-ABEF-38174111F94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20583"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9516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5D8CCE-57F4-E146-ABEF-38174111F94A}" type="slidenum">
              <a:rPr lang="en-US" smtClean="0"/>
              <a:t>4</a:t>
            </a:fld>
            <a:endParaRPr lang="en-US" dirty="0"/>
          </a:p>
        </p:txBody>
      </p:sp>
    </p:spTree>
    <p:extLst>
      <p:ext uri="{BB962C8B-B14F-4D97-AF65-F5344CB8AC3E}">
        <p14:creationId xmlns:p14="http://schemas.microsoft.com/office/powerpoint/2010/main" val="325982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226A2-DD06-72BF-C723-2F8AA6ED2A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1151C7-49F0-898D-B738-D81C8E2F4AAF}"/>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D25CFC48-9827-07F6-280A-32626DC2390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906C19-E0B8-33F5-8540-C8563FE57337}"/>
              </a:ext>
            </a:extLst>
          </p:cNvPr>
          <p:cNvSpPr>
            <a:spLocks noGrp="1"/>
          </p:cNvSpPr>
          <p:nvPr>
            <p:ph type="sldNum" sz="quarter" idx="5"/>
          </p:nvPr>
        </p:nvSpPr>
        <p:spPr/>
        <p:txBody>
          <a:bodyPr/>
          <a:lstStyle/>
          <a:p>
            <a:pPr marL="0" marR="0" lvl="0" indent="0" algn="r" defTabSz="820583" rtl="0" eaLnBrk="1" fontAlgn="auto" latinLnBrk="0" hangingPunct="1">
              <a:lnSpc>
                <a:spcPct val="100000"/>
              </a:lnSpc>
              <a:spcBef>
                <a:spcPts val="0"/>
              </a:spcBef>
              <a:spcAft>
                <a:spcPts val="0"/>
              </a:spcAft>
              <a:buClrTx/>
              <a:buSzTx/>
              <a:buFontTx/>
              <a:buNone/>
              <a:tabLst/>
              <a:defRPr/>
            </a:pPr>
            <a:fld id="{315D8CCE-57F4-E146-ABEF-38174111F94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20583"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5536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B37FB-30CD-BE13-C4A8-E40B2F9B0C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43D623-C8B6-FA03-D812-79287119034D}"/>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22CC3B95-3AFB-6006-E5F7-F4D2ECCE63F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9A63CA-F97D-E860-6846-812435FC5774}"/>
              </a:ext>
            </a:extLst>
          </p:cNvPr>
          <p:cNvSpPr>
            <a:spLocks noGrp="1"/>
          </p:cNvSpPr>
          <p:nvPr>
            <p:ph type="sldNum" sz="quarter" idx="5"/>
          </p:nvPr>
        </p:nvSpPr>
        <p:spPr/>
        <p:txBody>
          <a:bodyPr/>
          <a:lstStyle/>
          <a:p>
            <a:pPr marL="0" marR="0" lvl="0" indent="0" algn="r" defTabSz="820583" rtl="0" eaLnBrk="1" fontAlgn="auto" latinLnBrk="0" hangingPunct="1">
              <a:lnSpc>
                <a:spcPct val="100000"/>
              </a:lnSpc>
              <a:spcBef>
                <a:spcPts val="0"/>
              </a:spcBef>
              <a:spcAft>
                <a:spcPts val="0"/>
              </a:spcAft>
              <a:buClrTx/>
              <a:buSzTx/>
              <a:buFontTx/>
              <a:buNone/>
              <a:tabLst/>
              <a:defRPr/>
            </a:pPr>
            <a:fld id="{315D8CCE-57F4-E146-ABEF-38174111F94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20583"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567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9B6EC-EA79-B1A0-B5F6-560A8FC2A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C3F077-B012-0CC7-4511-18E05A0CA020}"/>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20DA86D2-7E38-EF46-B0E3-341B8CDB1A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D3C0E48-A00E-2B0D-0471-48795D8A615D}"/>
              </a:ext>
            </a:extLst>
          </p:cNvPr>
          <p:cNvSpPr>
            <a:spLocks noGrp="1"/>
          </p:cNvSpPr>
          <p:nvPr>
            <p:ph type="sldNum" sz="quarter" idx="5"/>
          </p:nvPr>
        </p:nvSpPr>
        <p:spPr/>
        <p:txBody>
          <a:bodyPr/>
          <a:lstStyle/>
          <a:p>
            <a:pPr marL="0" marR="0" lvl="0" indent="0" algn="r" defTabSz="820583" rtl="0" eaLnBrk="1" fontAlgn="auto" latinLnBrk="0" hangingPunct="1">
              <a:lnSpc>
                <a:spcPct val="100000"/>
              </a:lnSpc>
              <a:spcBef>
                <a:spcPts val="0"/>
              </a:spcBef>
              <a:spcAft>
                <a:spcPts val="0"/>
              </a:spcAft>
              <a:buClrTx/>
              <a:buSzTx/>
              <a:buFontTx/>
              <a:buNone/>
              <a:tabLst/>
              <a:defRPr/>
            </a:pPr>
            <a:fld id="{315D8CCE-57F4-E146-ABEF-38174111F94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20583"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630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5D8CCE-57F4-E146-ABEF-38174111F94A}" type="slidenum">
              <a:rPr lang="en-US" smtClean="0"/>
              <a:t>20</a:t>
            </a:fld>
            <a:endParaRPr lang="en-US" dirty="0"/>
          </a:p>
        </p:txBody>
      </p:sp>
    </p:spTree>
    <p:extLst>
      <p:ext uri="{BB962C8B-B14F-4D97-AF65-F5344CB8AC3E}">
        <p14:creationId xmlns:p14="http://schemas.microsoft.com/office/powerpoint/2010/main" val="3205588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5D8CCE-57F4-E146-ABEF-38174111F94A}" type="slidenum">
              <a:rPr lang="en-US" smtClean="0"/>
              <a:t>22</a:t>
            </a:fld>
            <a:endParaRPr lang="en-US" dirty="0"/>
          </a:p>
        </p:txBody>
      </p:sp>
    </p:spTree>
    <p:extLst>
      <p:ext uri="{BB962C8B-B14F-4D97-AF65-F5344CB8AC3E}">
        <p14:creationId xmlns:p14="http://schemas.microsoft.com/office/powerpoint/2010/main" val="67290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CABEB-3C0F-7D27-B445-A532809907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16CBF-F2E4-6654-9F09-D142304F1A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82A8E8-AF8F-4192-57AB-F32ACBAF2E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C8915C-4225-1F99-9E7F-60E99460C2AA}"/>
              </a:ext>
            </a:extLst>
          </p:cNvPr>
          <p:cNvSpPr>
            <a:spLocks noGrp="1"/>
          </p:cNvSpPr>
          <p:nvPr>
            <p:ph type="sldNum" sz="quarter" idx="5"/>
          </p:nvPr>
        </p:nvSpPr>
        <p:spPr/>
        <p:txBody>
          <a:bodyPr/>
          <a:lstStyle/>
          <a:p>
            <a:fld id="{315D8CCE-57F4-E146-ABEF-38174111F94A}" type="slidenum">
              <a:rPr lang="en-US" smtClean="0"/>
              <a:t>24</a:t>
            </a:fld>
            <a:endParaRPr lang="en-US" dirty="0"/>
          </a:p>
        </p:txBody>
      </p:sp>
    </p:spTree>
    <p:extLst>
      <p:ext uri="{BB962C8B-B14F-4D97-AF65-F5344CB8AC3E}">
        <p14:creationId xmlns:p14="http://schemas.microsoft.com/office/powerpoint/2010/main" val="3256142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CABEB-3C0F-7D27-B445-A532809907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16CBF-F2E4-6654-9F09-D142304F1A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82A8E8-AF8F-4192-57AB-F32ACBAF2E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C8915C-4225-1F99-9E7F-60E99460C2AA}"/>
              </a:ext>
            </a:extLst>
          </p:cNvPr>
          <p:cNvSpPr>
            <a:spLocks noGrp="1"/>
          </p:cNvSpPr>
          <p:nvPr>
            <p:ph type="sldNum" sz="quarter" idx="5"/>
          </p:nvPr>
        </p:nvSpPr>
        <p:spPr/>
        <p:txBody>
          <a:bodyPr/>
          <a:lstStyle/>
          <a:p>
            <a:fld id="{315D8CCE-57F4-E146-ABEF-38174111F94A}" type="slidenum">
              <a:rPr lang="en-US" smtClean="0"/>
              <a:t>26</a:t>
            </a:fld>
            <a:endParaRPr lang="en-US" dirty="0"/>
          </a:p>
        </p:txBody>
      </p:sp>
    </p:spTree>
    <p:extLst>
      <p:ext uri="{BB962C8B-B14F-4D97-AF65-F5344CB8AC3E}">
        <p14:creationId xmlns:p14="http://schemas.microsoft.com/office/powerpoint/2010/main" val="29954606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4.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wmf"/><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wmf"/><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4.wmf"/><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Cover Imag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9DA596-D60B-A99C-3D0E-E05C16E3DF9A}"/>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userDrawn="1"/>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id="{7B3C7FF3-55C5-AA47-C55C-FB4DBE34EA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818255" y="681972"/>
            <a:ext cx="1884218" cy="442753"/>
          </a:xfrm>
          <a:prstGeom prst="rect">
            <a:avLst/>
          </a:prstGeom>
        </p:spPr>
      </p:pic>
      <p:sp>
        <p:nvSpPr>
          <p:cNvPr id="20" name="object 5">
            <a:extLst>
              <a:ext uri="{FF2B5EF4-FFF2-40B4-BE49-F238E27FC236}">
                <a16:creationId xmlns:a16="http://schemas.microsoft.com/office/drawing/2014/main" id="{2D9CCB5A-1004-239D-2A5B-7A665076E47F}"/>
              </a:ext>
            </a:extLst>
          </p:cNvPr>
          <p:cNvSpPr/>
          <p:nvPr userDrawn="1"/>
        </p:nvSpPr>
        <p:spPr>
          <a:xfrm>
            <a:off x="8154026" y="0"/>
            <a:ext cx="4038600" cy="6858000"/>
          </a:xfrm>
          <a:custGeom>
            <a:avLst/>
            <a:gdLst/>
            <a:ahLst/>
            <a:cxnLst/>
            <a:rect l="l" t="t" r="r" b="b"/>
            <a:pathLst>
              <a:path w="4038600" h="6858000">
                <a:moveTo>
                  <a:pt x="1823007" y="0"/>
                </a:moveTo>
                <a:lnTo>
                  <a:pt x="1553677" y="0"/>
                </a:lnTo>
                <a:lnTo>
                  <a:pt x="177309" y="1161224"/>
                </a:lnTo>
                <a:lnTo>
                  <a:pt x="141243" y="1194806"/>
                </a:lnTo>
                <a:lnTo>
                  <a:pt x="109117" y="1231203"/>
                </a:lnTo>
                <a:lnTo>
                  <a:pt x="80994" y="1270091"/>
                </a:lnTo>
                <a:lnTo>
                  <a:pt x="56941" y="1311147"/>
                </a:lnTo>
                <a:lnTo>
                  <a:pt x="37022" y="1354048"/>
                </a:lnTo>
                <a:lnTo>
                  <a:pt x="21303" y="1398468"/>
                </a:lnTo>
                <a:lnTo>
                  <a:pt x="9850" y="1444086"/>
                </a:lnTo>
                <a:lnTo>
                  <a:pt x="2727" y="1490578"/>
                </a:lnTo>
                <a:lnTo>
                  <a:pt x="0" y="1537619"/>
                </a:lnTo>
                <a:lnTo>
                  <a:pt x="1734" y="1584886"/>
                </a:lnTo>
                <a:lnTo>
                  <a:pt x="7994" y="1632056"/>
                </a:lnTo>
                <a:lnTo>
                  <a:pt x="18847" y="1678804"/>
                </a:lnTo>
                <a:lnTo>
                  <a:pt x="34356" y="1724809"/>
                </a:lnTo>
                <a:lnTo>
                  <a:pt x="54588" y="1769745"/>
                </a:lnTo>
                <a:lnTo>
                  <a:pt x="2927711" y="6858000"/>
                </a:lnTo>
                <a:lnTo>
                  <a:pt x="4037973" y="6858000"/>
                </a:lnTo>
                <a:lnTo>
                  <a:pt x="4037973" y="5091320"/>
                </a:lnTo>
                <a:lnTo>
                  <a:pt x="578032" y="1324063"/>
                </a:lnTo>
                <a:lnTo>
                  <a:pt x="550497" y="1285676"/>
                </a:lnTo>
                <a:lnTo>
                  <a:pt x="533216" y="1243394"/>
                </a:lnTo>
                <a:lnTo>
                  <a:pt x="526072" y="1199032"/>
                </a:lnTo>
                <a:lnTo>
                  <a:pt x="528948" y="1154406"/>
                </a:lnTo>
                <a:lnTo>
                  <a:pt x="541726" y="1111329"/>
                </a:lnTo>
                <a:lnTo>
                  <a:pt x="564290" y="1071616"/>
                </a:lnTo>
                <a:lnTo>
                  <a:pt x="596523" y="1037081"/>
                </a:lnTo>
                <a:lnTo>
                  <a:pt x="1823007" y="0"/>
                </a:lnTo>
                <a:close/>
              </a:path>
            </a:pathLst>
          </a:custGeom>
          <a:solidFill>
            <a:srgbClr val="009343"/>
          </a:solidFill>
        </p:spPr>
        <p:txBody>
          <a:bodyPr wrap="square" lIns="0" tIns="0" rIns="0" bIns="0" rtlCol="0"/>
          <a:lstStyle/>
          <a:p>
            <a:endParaRPr dirty="0"/>
          </a:p>
        </p:txBody>
      </p:sp>
    </p:spTree>
    <p:extLst>
      <p:ext uri="{BB962C8B-B14F-4D97-AF65-F5344CB8AC3E}">
        <p14:creationId xmlns:p14="http://schemas.microsoft.com/office/powerpoint/2010/main" val="407545508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Section">
    <p:bg>
      <p:bgPr>
        <a:solidFill>
          <a:srgbClr val="009343"/>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7F94CE0E-6A31-D57B-B3CF-4A1AA6773B3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7" name="Subtitle 2">
            <a:extLst>
              <a:ext uri="{FF2B5EF4-FFF2-40B4-BE49-F238E27FC236}">
                <a16:creationId xmlns:a16="http://schemas.microsoft.com/office/drawing/2014/main" id="{6FAADA38-F8D4-F8FB-49AE-3D393D7CD3E6}"/>
              </a:ext>
            </a:extLst>
          </p:cNvPr>
          <p:cNvSpPr>
            <a:spLocks noGrp="1"/>
          </p:cNvSpPr>
          <p:nvPr>
            <p:ph type="subTitle" idx="1" hasCustomPrompt="1"/>
          </p:nvPr>
        </p:nvSpPr>
        <p:spPr>
          <a:xfrm>
            <a:off x="5083420" y="3337631"/>
            <a:ext cx="5545138" cy="828040"/>
          </a:xfrm>
          <a:prstGeom prst="rect">
            <a:avLst/>
          </a:prstGeom>
        </p:spPr>
        <p:txBody>
          <a:bodyPr lIns="72000"/>
          <a:lstStyle>
            <a:lvl1pPr marL="0" indent="0" algn="l">
              <a:buFont typeface="Arial" panose="020B0604020202020204" pitchFamily="34" charset="0"/>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9" name="Title 1">
            <a:extLst>
              <a:ext uri="{FF2B5EF4-FFF2-40B4-BE49-F238E27FC236}">
                <a16:creationId xmlns:a16="http://schemas.microsoft.com/office/drawing/2014/main" id="{48548D5B-D0BD-5EF5-ED1D-E81BD5048B6C}"/>
              </a:ext>
            </a:extLst>
          </p:cNvPr>
          <p:cNvSpPr>
            <a:spLocks noGrp="1"/>
          </p:cNvSpPr>
          <p:nvPr>
            <p:ph type="ctrTitle" hasCustomPrompt="1"/>
          </p:nvPr>
        </p:nvSpPr>
        <p:spPr>
          <a:xfrm>
            <a:off x="5083421" y="2141626"/>
            <a:ext cx="6561303" cy="1099020"/>
          </a:xfrm>
        </p:spPr>
        <p:txBody>
          <a:bodyPr anchor="b">
            <a:normAutofit/>
          </a:bodyPr>
          <a:lstStyle>
            <a:lvl1pPr algn="l">
              <a:lnSpc>
                <a:spcPct val="80000"/>
              </a:lnSpc>
              <a:defRPr sz="7200">
                <a:solidFill>
                  <a:schemeClr val="accent2"/>
                </a:solidFill>
              </a:defRPr>
            </a:lvl1pPr>
          </a:lstStyle>
          <a:p>
            <a:r>
              <a:rPr lang="en-US"/>
              <a:t>Section</a:t>
            </a:r>
          </a:p>
        </p:txBody>
      </p:sp>
      <p:pic>
        <p:nvPicPr>
          <p:cNvPr id="2" name="Picture 1">
            <a:extLst>
              <a:ext uri="{FF2B5EF4-FFF2-40B4-BE49-F238E27FC236}">
                <a16:creationId xmlns:a16="http://schemas.microsoft.com/office/drawing/2014/main" id="{19ECAB3A-F1B4-6D44-60C7-13101D1B68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3403037537"/>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10_Thank you">
    <p:bg>
      <p:bgPr>
        <a:solidFill>
          <a:schemeClr val="accent4"/>
        </a:solidFill>
        <a:effectLst/>
      </p:bgPr>
    </p:bg>
    <p:spTree>
      <p:nvGrpSpPr>
        <p:cNvPr id="1" name=""/>
        <p:cNvGrpSpPr/>
        <p:nvPr/>
      </p:nvGrpSpPr>
      <p:grpSpPr>
        <a:xfrm>
          <a:off x="0" y="0"/>
          <a:ext cx="0" cy="0"/>
          <a:chOff x="0" y="0"/>
          <a:chExt cx="0" cy="0"/>
        </a:xfrm>
      </p:grpSpPr>
      <p:pic>
        <p:nvPicPr>
          <p:cNvPr id="2" name="Picture 1" descr="Shape, rectangle&#10;&#10;Description automatically generated">
            <a:extLst>
              <a:ext uri="{FF2B5EF4-FFF2-40B4-BE49-F238E27FC236}">
                <a16:creationId xmlns:a16="http://schemas.microsoft.com/office/drawing/2014/main" id="{ABB94734-79E9-4D1D-DE18-9378BC3CBE8D}"/>
              </a:ext>
            </a:extLst>
          </p:cNvPr>
          <p:cNvPicPr>
            <a:picLocks noChangeAspect="1"/>
          </p:cNvPicPr>
          <p:nvPr/>
        </p:nvPicPr>
        <p:blipFill rotWithShape="1">
          <a:blip r:embed="rId2"/>
          <a:srcRect l="2965" b="2965"/>
          <a:stretch/>
        </p:blipFill>
        <p:spPr>
          <a:xfrm>
            <a:off x="0" y="0"/>
            <a:ext cx="12192000" cy="6858000"/>
          </a:xfrm>
          <a:prstGeom prst="rect">
            <a:avLst/>
          </a:prstGeom>
        </p:spPr>
      </p:pic>
      <p:sp>
        <p:nvSpPr>
          <p:cNvPr id="8" name="Title 1">
            <a:extLst>
              <a:ext uri="{FF2B5EF4-FFF2-40B4-BE49-F238E27FC236}">
                <a16:creationId xmlns:a16="http://schemas.microsoft.com/office/drawing/2014/main" id="{A04292E7-479B-0E23-F91B-18279AA427B0}"/>
              </a:ext>
            </a:extLst>
          </p:cNvPr>
          <p:cNvSpPr>
            <a:spLocks noGrp="1"/>
          </p:cNvSpPr>
          <p:nvPr>
            <p:ph type="ctrTitle" hasCustomPrompt="1"/>
          </p:nvPr>
        </p:nvSpPr>
        <p:spPr>
          <a:xfrm>
            <a:off x="2795930" y="2599554"/>
            <a:ext cx="6053137" cy="1083374"/>
          </a:xfrm>
        </p:spPr>
        <p:txBody>
          <a:bodyPr wrap="square" anchor="b">
            <a:spAutoFit/>
          </a:bodyPr>
          <a:lstStyle>
            <a:lvl1pPr algn="l">
              <a:lnSpc>
                <a:spcPct val="80000"/>
              </a:lnSpc>
              <a:defRPr sz="8800">
                <a:solidFill>
                  <a:schemeClr val="bg1"/>
                </a:solidFill>
              </a:defRPr>
            </a:lvl1pPr>
          </a:lstStyle>
          <a:p>
            <a:r>
              <a:rPr lang="en-US"/>
              <a:t>Thank you</a:t>
            </a:r>
          </a:p>
        </p:txBody>
      </p:sp>
      <p:pic>
        <p:nvPicPr>
          <p:cNvPr id="4" name="Picture 3">
            <a:extLst>
              <a:ext uri="{FF2B5EF4-FFF2-40B4-BE49-F238E27FC236}">
                <a16:creationId xmlns:a16="http://schemas.microsoft.com/office/drawing/2014/main" id="{6FA48F3E-4540-FBC8-A98C-4C39125053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2551522319"/>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Thank you A">
    <p:bg>
      <p:bgPr>
        <a:solidFill>
          <a:schemeClr val="accent4"/>
        </a:solidFill>
        <a:effectLst/>
      </p:bgPr>
    </p:bg>
    <p:spTree>
      <p:nvGrpSpPr>
        <p:cNvPr id="1" name=""/>
        <p:cNvGrpSpPr/>
        <p:nvPr/>
      </p:nvGrpSpPr>
      <p:grpSpPr>
        <a:xfrm>
          <a:off x="0" y="0"/>
          <a:ext cx="0" cy="0"/>
          <a:chOff x="0" y="0"/>
          <a:chExt cx="0" cy="0"/>
        </a:xfrm>
      </p:grpSpPr>
      <p:pic>
        <p:nvPicPr>
          <p:cNvPr id="2" name="Picture 1" descr="A green screen on a white background&#10;&#10;Description automatically generated with low confidence">
            <a:extLst>
              <a:ext uri="{FF2B5EF4-FFF2-40B4-BE49-F238E27FC236}">
                <a16:creationId xmlns:a16="http://schemas.microsoft.com/office/drawing/2014/main" id="{900E4225-F87F-1C5F-F15B-68103FEACFD0}"/>
              </a:ext>
            </a:extLst>
          </p:cNvPr>
          <p:cNvPicPr>
            <a:picLocks noChangeAspect="1"/>
          </p:cNvPicPr>
          <p:nvPr/>
        </p:nvPicPr>
        <p:blipFill rotWithShape="1">
          <a:blip r:embed="rId2"/>
          <a:srcRect l="6736" t="3887" b="2850"/>
          <a:stretch/>
        </p:blipFill>
        <p:spPr>
          <a:xfrm>
            <a:off x="0" y="0"/>
            <a:ext cx="12192000" cy="6858000"/>
          </a:xfrm>
          <a:prstGeom prst="rect">
            <a:avLst/>
          </a:prstGeom>
        </p:spPr>
      </p:pic>
      <p:sp>
        <p:nvSpPr>
          <p:cNvPr id="3" name="Rectangle 2">
            <a:extLst>
              <a:ext uri="{FF2B5EF4-FFF2-40B4-BE49-F238E27FC236}">
                <a16:creationId xmlns:a16="http://schemas.microsoft.com/office/drawing/2014/main" id="{B161FF28-6A9E-855A-4CFC-3174E48932BB}"/>
              </a:ext>
            </a:extLst>
          </p:cNvPr>
          <p:cNvSpPr/>
          <p:nvPr/>
        </p:nvSpPr>
        <p:spPr>
          <a:xfrm>
            <a:off x="0" y="4791993"/>
            <a:ext cx="12192000" cy="2066007"/>
          </a:xfrm>
          <a:prstGeom prst="rect">
            <a:avLst/>
          </a:prstGeom>
          <a:gradFill>
            <a:gsLst>
              <a:gs pos="0">
                <a:schemeClr val="bg1">
                  <a:alpha val="302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A04292E7-479B-0E23-F91B-18279AA427B0}"/>
              </a:ext>
            </a:extLst>
          </p:cNvPr>
          <p:cNvSpPr>
            <a:spLocks noGrp="1"/>
          </p:cNvSpPr>
          <p:nvPr>
            <p:ph type="ctrTitle" hasCustomPrompt="1"/>
          </p:nvPr>
        </p:nvSpPr>
        <p:spPr>
          <a:xfrm>
            <a:off x="2795930" y="2599554"/>
            <a:ext cx="6053137" cy="1083374"/>
          </a:xfrm>
        </p:spPr>
        <p:txBody>
          <a:bodyPr wrap="square" anchor="b">
            <a:spAutoFit/>
          </a:bodyPr>
          <a:lstStyle>
            <a:lvl1pPr algn="l">
              <a:lnSpc>
                <a:spcPct val="80000"/>
              </a:lnSpc>
              <a:defRPr sz="8800">
                <a:solidFill>
                  <a:schemeClr val="bg1"/>
                </a:solidFill>
              </a:defRPr>
            </a:lvl1pPr>
          </a:lstStyle>
          <a:p>
            <a:r>
              <a:rPr lang="en-US"/>
              <a:t>Thank you</a:t>
            </a:r>
          </a:p>
        </p:txBody>
      </p:sp>
      <p:pic>
        <p:nvPicPr>
          <p:cNvPr id="4" name="Picture 3">
            <a:extLst>
              <a:ext uri="{FF2B5EF4-FFF2-40B4-BE49-F238E27FC236}">
                <a16:creationId xmlns:a16="http://schemas.microsoft.com/office/drawing/2014/main" id="{A3C53422-989C-E176-E8A3-5B7F791847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2821423522"/>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p:cSld name="Thank you B">
    <p:bg>
      <p:bgPr>
        <a:solidFill>
          <a:schemeClr val="accent4"/>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A50FA62B-E1C6-97E9-F358-656D32EC442E}"/>
              </a:ext>
            </a:extLst>
          </p:cNvPr>
          <p:cNvPicPr>
            <a:picLocks noChangeAspect="1"/>
          </p:cNvPicPr>
          <p:nvPr/>
        </p:nvPicPr>
        <p:blipFill rotWithShape="1">
          <a:blip r:embed="rId2"/>
          <a:srcRect l="13578" t="9391" r="5203" b="9391"/>
          <a:stretch/>
        </p:blipFill>
        <p:spPr>
          <a:xfrm>
            <a:off x="0" y="0"/>
            <a:ext cx="12192000" cy="6858000"/>
          </a:xfrm>
          <a:prstGeom prst="rect">
            <a:avLst/>
          </a:prstGeom>
        </p:spPr>
      </p:pic>
      <p:sp>
        <p:nvSpPr>
          <p:cNvPr id="8" name="Title 1">
            <a:extLst>
              <a:ext uri="{FF2B5EF4-FFF2-40B4-BE49-F238E27FC236}">
                <a16:creationId xmlns:a16="http://schemas.microsoft.com/office/drawing/2014/main" id="{A04292E7-479B-0E23-F91B-18279AA427B0}"/>
              </a:ext>
            </a:extLst>
          </p:cNvPr>
          <p:cNvSpPr>
            <a:spLocks noGrp="1"/>
          </p:cNvSpPr>
          <p:nvPr>
            <p:ph type="ctrTitle" hasCustomPrompt="1"/>
          </p:nvPr>
        </p:nvSpPr>
        <p:spPr>
          <a:xfrm>
            <a:off x="4707857" y="2180731"/>
            <a:ext cx="6936867" cy="1083374"/>
          </a:xfrm>
        </p:spPr>
        <p:txBody>
          <a:bodyPr wrap="square" anchor="b">
            <a:spAutoFit/>
          </a:bodyPr>
          <a:lstStyle>
            <a:lvl1pPr algn="l">
              <a:lnSpc>
                <a:spcPct val="80000"/>
              </a:lnSpc>
              <a:defRPr sz="8800">
                <a:solidFill>
                  <a:schemeClr val="accent2"/>
                </a:solidFill>
              </a:defRPr>
            </a:lvl1pPr>
          </a:lstStyle>
          <a:p>
            <a:r>
              <a:rPr lang="en-US"/>
              <a:t>Thank you</a:t>
            </a:r>
          </a:p>
        </p:txBody>
      </p:sp>
      <p:pic>
        <p:nvPicPr>
          <p:cNvPr id="4" name="Picture 3">
            <a:extLst>
              <a:ext uri="{FF2B5EF4-FFF2-40B4-BE49-F238E27FC236}">
                <a16:creationId xmlns:a16="http://schemas.microsoft.com/office/drawing/2014/main" id="{A3C53422-989C-E176-E8A3-5B7F791847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829756390"/>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userDrawn="1">
  <p:cSld name="1_Statemen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3325BA4-14FC-8A79-38D9-4BD4BE30A78A}"/>
              </a:ext>
            </a:extLst>
          </p:cNvPr>
          <p:cNvSpPr/>
          <p:nvPr userDrawn="1"/>
        </p:nvSpPr>
        <p:spPr>
          <a:xfrm>
            <a:off x="0" y="1019851"/>
            <a:ext cx="12192000" cy="598538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a:extLst>
              <a:ext uri="{FF2B5EF4-FFF2-40B4-BE49-F238E27FC236}">
                <a16:creationId xmlns:a16="http://schemas.microsoft.com/office/drawing/2014/main" id="{C96BC86D-A606-17EA-97C3-6DBBDD72DCE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2" name="Picture 1">
            <a:extLst>
              <a:ext uri="{FF2B5EF4-FFF2-40B4-BE49-F238E27FC236}">
                <a16:creationId xmlns:a16="http://schemas.microsoft.com/office/drawing/2014/main" id="{474F235A-692D-8515-1A57-63992A0E0F1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312761726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7_Section">
    <p:bg>
      <p:bgPr>
        <a:solidFill>
          <a:srgbClr val="009343"/>
        </a:solidFill>
        <a:effectLst/>
      </p:bgPr>
    </p:bg>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E6BA9DD8-9846-286D-144C-7C1B404101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C0A77AC8-0F58-0067-8825-82766B55477B}"/>
              </a:ext>
            </a:extLst>
          </p:cNvPr>
          <p:cNvSpPr/>
          <p:nvPr/>
        </p:nvSpPr>
        <p:spPr>
          <a:xfrm>
            <a:off x="0" y="4791993"/>
            <a:ext cx="12192000" cy="2066007"/>
          </a:xfrm>
          <a:prstGeom prst="rect">
            <a:avLst/>
          </a:prstGeom>
          <a:gradFill>
            <a:gsLst>
              <a:gs pos="0">
                <a:schemeClr val="bg1">
                  <a:alpha val="302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7" name="Subtitle 2">
            <a:extLst>
              <a:ext uri="{FF2B5EF4-FFF2-40B4-BE49-F238E27FC236}">
                <a16:creationId xmlns:a16="http://schemas.microsoft.com/office/drawing/2014/main" id="{06D9F0A8-DD94-4115-3B24-30EE10FEDA05}"/>
              </a:ext>
            </a:extLst>
          </p:cNvPr>
          <p:cNvSpPr>
            <a:spLocks noGrp="1"/>
          </p:cNvSpPr>
          <p:nvPr>
            <p:ph type="subTitle" idx="1" hasCustomPrompt="1"/>
          </p:nvPr>
        </p:nvSpPr>
        <p:spPr>
          <a:xfrm>
            <a:off x="986076" y="3869661"/>
            <a:ext cx="5545138" cy="828040"/>
          </a:xfrm>
          <a:prstGeom prst="rect">
            <a:avLst/>
          </a:prstGeom>
        </p:spPr>
        <p:txBody>
          <a:bodyPr lIns="72000"/>
          <a:lstStyle>
            <a:lvl1pPr marL="0" indent="0" algn="l">
              <a:buFont typeface="Arial" panose="020B0604020202020204" pitchFamily="34" charset="0"/>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9" name="Title 1">
            <a:extLst>
              <a:ext uri="{FF2B5EF4-FFF2-40B4-BE49-F238E27FC236}">
                <a16:creationId xmlns:a16="http://schemas.microsoft.com/office/drawing/2014/main" id="{7EEBD34F-10C0-B5B3-E531-BD07E24D204D}"/>
              </a:ext>
            </a:extLst>
          </p:cNvPr>
          <p:cNvSpPr>
            <a:spLocks noGrp="1"/>
          </p:cNvSpPr>
          <p:nvPr>
            <p:ph type="ctrTitle" hasCustomPrompt="1"/>
          </p:nvPr>
        </p:nvSpPr>
        <p:spPr>
          <a:xfrm>
            <a:off x="986076" y="2676349"/>
            <a:ext cx="8583415" cy="1099020"/>
          </a:xfrm>
        </p:spPr>
        <p:txBody>
          <a:bodyPr anchor="b">
            <a:normAutofit/>
          </a:bodyPr>
          <a:lstStyle>
            <a:lvl1pPr algn="l">
              <a:lnSpc>
                <a:spcPct val="80000"/>
              </a:lnSpc>
              <a:defRPr sz="7200">
                <a:solidFill>
                  <a:schemeClr val="accent2"/>
                </a:solidFill>
              </a:defRPr>
            </a:lvl1pPr>
          </a:lstStyle>
          <a:p>
            <a:r>
              <a:rPr lang="en-US"/>
              <a:t>Section</a:t>
            </a:r>
          </a:p>
        </p:txBody>
      </p:sp>
      <p:pic>
        <p:nvPicPr>
          <p:cNvPr id="2" name="Picture 1">
            <a:extLst>
              <a:ext uri="{FF2B5EF4-FFF2-40B4-BE49-F238E27FC236}">
                <a16:creationId xmlns:a16="http://schemas.microsoft.com/office/drawing/2014/main" id="{E6E55C40-8D6B-2232-E3C2-F7B2B4B64A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128009889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Statement">
    <p:bg>
      <p:bgPr>
        <a:solidFill>
          <a:schemeClr val="bg1"/>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811B14D-BAD7-9BA5-1BF9-318C8618DF98}"/>
              </a:ext>
            </a:extLst>
          </p:cNvPr>
          <p:cNvSpPr>
            <a:spLocks noGrp="1"/>
          </p:cNvSpPr>
          <p:nvPr>
            <p:ph type="ctrTitle" hasCustomPrompt="1"/>
          </p:nvPr>
        </p:nvSpPr>
        <p:spPr>
          <a:xfrm>
            <a:off x="550862" y="1019851"/>
            <a:ext cx="11090276" cy="4338235"/>
          </a:xfrm>
        </p:spPr>
        <p:txBody>
          <a:bodyPr anchor="t">
            <a:normAutofit/>
          </a:bodyPr>
          <a:lstStyle>
            <a:lvl1pPr algn="l">
              <a:lnSpc>
                <a:spcPct val="80000"/>
              </a:lnSpc>
              <a:defRPr sz="7200">
                <a:solidFill>
                  <a:schemeClr val="accent2"/>
                </a:solidFill>
              </a:defRPr>
            </a:lvl1pPr>
          </a:lstStyle>
          <a:p>
            <a:r>
              <a:rPr lang="en-US"/>
              <a:t>Statement</a:t>
            </a:r>
          </a:p>
        </p:txBody>
      </p:sp>
      <p:sp>
        <p:nvSpPr>
          <p:cNvPr id="8" name="Slide Number Placeholder 2">
            <a:extLst>
              <a:ext uri="{FF2B5EF4-FFF2-40B4-BE49-F238E27FC236}">
                <a16:creationId xmlns:a16="http://schemas.microsoft.com/office/drawing/2014/main" id="{C96BC86D-A606-17EA-97C3-6DBBDD72DCE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2" name="Picture 1">
            <a:extLst>
              <a:ext uri="{FF2B5EF4-FFF2-40B4-BE49-F238E27FC236}">
                <a16:creationId xmlns:a16="http://schemas.microsoft.com/office/drawing/2014/main" id="{474F235A-692D-8515-1A57-63992A0E0F1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1126083273"/>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tatement + Image">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B154FD43-6756-153E-0EBF-6A795F62D23D}"/>
              </a:ext>
            </a:extLst>
          </p:cNvPr>
          <p:cNvSpPr>
            <a:spLocks noGrp="1"/>
          </p:cNvSpPr>
          <p:nvPr>
            <p:ph type="pic" sz="quarter" idx="11" hasCustomPrompt="1"/>
          </p:nvPr>
        </p:nvSpPr>
        <p:spPr>
          <a:xfrm>
            <a:off x="0" y="0"/>
            <a:ext cx="12192000" cy="6858000"/>
          </a:xfrm>
          <a:prstGeom prst="rect">
            <a:avLst/>
          </a:prstGeom>
          <a:solidFill>
            <a:schemeClr val="bg2"/>
          </a:solidFill>
          <a:ln>
            <a:noFill/>
          </a:ln>
        </p:spPr>
        <p:txBody>
          <a:bodyPr lIns="576000" rIns="0" anchor="ctr"/>
          <a:lstStyle>
            <a:lvl1pPr algn="l">
              <a:defRPr sz="1400">
                <a:solidFill>
                  <a:schemeClr val="tx1"/>
                </a:solidFill>
              </a:defRPr>
            </a:lvl1pPr>
          </a:lstStyle>
          <a:p>
            <a:r>
              <a:rPr lang="en-US" dirty="0"/>
              <a:t>Click to add picture</a:t>
            </a:r>
          </a:p>
        </p:txBody>
      </p:sp>
      <p:sp>
        <p:nvSpPr>
          <p:cNvPr id="10" name="Title 1">
            <a:extLst>
              <a:ext uri="{FF2B5EF4-FFF2-40B4-BE49-F238E27FC236}">
                <a16:creationId xmlns:a16="http://schemas.microsoft.com/office/drawing/2014/main" id="{2319E7C0-0A77-D438-280C-EC5E460DBAF7}"/>
              </a:ext>
            </a:extLst>
          </p:cNvPr>
          <p:cNvSpPr>
            <a:spLocks noGrp="1"/>
          </p:cNvSpPr>
          <p:nvPr>
            <p:ph type="ctrTitle" hasCustomPrompt="1"/>
          </p:nvPr>
        </p:nvSpPr>
        <p:spPr>
          <a:xfrm>
            <a:off x="6096000" y="2942959"/>
            <a:ext cx="5545138" cy="664797"/>
          </a:xfrm>
        </p:spPr>
        <p:txBody>
          <a:bodyPr wrap="square" anchor="ctr">
            <a:normAutofit/>
          </a:bodyPr>
          <a:lstStyle>
            <a:lvl1pPr algn="l">
              <a:lnSpc>
                <a:spcPct val="80000"/>
              </a:lnSpc>
              <a:defRPr sz="5400">
                <a:solidFill>
                  <a:schemeClr val="bg1"/>
                </a:solidFill>
              </a:defRPr>
            </a:lvl1pPr>
          </a:lstStyle>
          <a:p>
            <a:r>
              <a:rPr lang="en-US"/>
              <a:t>Add statement</a:t>
            </a:r>
          </a:p>
        </p:txBody>
      </p:sp>
      <p:sp>
        <p:nvSpPr>
          <p:cNvPr id="6" name="Slide Number Placeholder 2">
            <a:extLst>
              <a:ext uri="{FF2B5EF4-FFF2-40B4-BE49-F238E27FC236}">
                <a16:creationId xmlns:a16="http://schemas.microsoft.com/office/drawing/2014/main" id="{AE96462E-9857-9785-AE01-086D8DFD7FB0}"/>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pic>
        <p:nvPicPr>
          <p:cNvPr id="9" name="Picture 8">
            <a:extLst>
              <a:ext uri="{FF2B5EF4-FFF2-40B4-BE49-F238E27FC236}">
                <a16:creationId xmlns:a16="http://schemas.microsoft.com/office/drawing/2014/main" id="{DCD756E4-3D67-CDC4-669E-B025103DA0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8074"/>
            <a:ext cx="1699383" cy="399320"/>
          </a:xfrm>
          <a:prstGeom prst="rect">
            <a:avLst/>
          </a:prstGeom>
        </p:spPr>
      </p:pic>
    </p:spTree>
    <p:extLst>
      <p:ext uri="{BB962C8B-B14F-4D97-AF65-F5344CB8AC3E}">
        <p14:creationId xmlns:p14="http://schemas.microsoft.com/office/powerpoint/2010/main" val="3719930333"/>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Agenda">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solidFill>
                  <a:schemeClr val="accent2"/>
                </a:solidFill>
              </a:defRPr>
            </a:lvl1pPr>
          </a:lstStyle>
          <a:p>
            <a:r>
              <a:rPr lang="en-GB"/>
              <a:t>Agenda</a:t>
            </a:r>
            <a:endParaRPr lang="en-US"/>
          </a:p>
        </p:txBody>
      </p:sp>
      <p:sp>
        <p:nvSpPr>
          <p:cNvPr id="29" name="Text Placeholder 4">
            <a:extLst>
              <a:ext uri="{FF2B5EF4-FFF2-40B4-BE49-F238E27FC236}">
                <a16:creationId xmlns:a16="http://schemas.microsoft.com/office/drawing/2014/main" id="{C0561A60-A670-D6FE-AE4D-1647DF41748A}"/>
              </a:ext>
            </a:extLst>
          </p:cNvPr>
          <p:cNvSpPr>
            <a:spLocks noGrp="1"/>
          </p:cNvSpPr>
          <p:nvPr>
            <p:ph type="body" sz="quarter" idx="23" hasCustomPrompt="1"/>
          </p:nvPr>
        </p:nvSpPr>
        <p:spPr>
          <a:xfrm>
            <a:off x="6395609" y="1940607"/>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0" name="Text Placeholder 4">
            <a:extLst>
              <a:ext uri="{FF2B5EF4-FFF2-40B4-BE49-F238E27FC236}">
                <a16:creationId xmlns:a16="http://schemas.microsoft.com/office/drawing/2014/main" id="{CDCE0B5F-A7A8-26C4-807E-C53782ABCBBF}"/>
              </a:ext>
            </a:extLst>
          </p:cNvPr>
          <p:cNvSpPr>
            <a:spLocks noGrp="1"/>
          </p:cNvSpPr>
          <p:nvPr>
            <p:ph type="body" sz="quarter" idx="24" hasCustomPrompt="1"/>
          </p:nvPr>
        </p:nvSpPr>
        <p:spPr>
          <a:xfrm>
            <a:off x="6390846" y="2629189"/>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1" name="Text Placeholder 4">
            <a:extLst>
              <a:ext uri="{FF2B5EF4-FFF2-40B4-BE49-F238E27FC236}">
                <a16:creationId xmlns:a16="http://schemas.microsoft.com/office/drawing/2014/main" id="{CF6737BE-CD76-E70E-F8C2-4CC2AF067C8E}"/>
              </a:ext>
            </a:extLst>
          </p:cNvPr>
          <p:cNvSpPr>
            <a:spLocks noGrp="1"/>
          </p:cNvSpPr>
          <p:nvPr>
            <p:ph type="body" sz="quarter" idx="25" hasCustomPrompt="1"/>
          </p:nvPr>
        </p:nvSpPr>
        <p:spPr>
          <a:xfrm>
            <a:off x="6390846" y="3319716"/>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2" name="Text Placeholder 4">
            <a:extLst>
              <a:ext uri="{FF2B5EF4-FFF2-40B4-BE49-F238E27FC236}">
                <a16:creationId xmlns:a16="http://schemas.microsoft.com/office/drawing/2014/main" id="{3F15D6CC-AE65-211A-1C26-CCB81026C1C2}"/>
              </a:ext>
            </a:extLst>
          </p:cNvPr>
          <p:cNvSpPr>
            <a:spLocks noGrp="1"/>
          </p:cNvSpPr>
          <p:nvPr>
            <p:ph type="body" sz="quarter" idx="26" hasCustomPrompt="1"/>
          </p:nvPr>
        </p:nvSpPr>
        <p:spPr>
          <a:xfrm>
            <a:off x="6390846" y="4024052"/>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9" name="Text Placeholder 4">
            <a:extLst>
              <a:ext uri="{FF2B5EF4-FFF2-40B4-BE49-F238E27FC236}">
                <a16:creationId xmlns:a16="http://schemas.microsoft.com/office/drawing/2014/main" id="{2AE3300E-E1A0-B13A-E807-43C3755B83C6}"/>
              </a:ext>
            </a:extLst>
          </p:cNvPr>
          <p:cNvSpPr>
            <a:spLocks noGrp="1"/>
          </p:cNvSpPr>
          <p:nvPr>
            <p:ph type="body" sz="quarter" idx="27" hasCustomPrompt="1"/>
          </p:nvPr>
        </p:nvSpPr>
        <p:spPr>
          <a:xfrm>
            <a:off x="6390846" y="4728388"/>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41" name="Text Placeholder 4">
            <a:extLst>
              <a:ext uri="{FF2B5EF4-FFF2-40B4-BE49-F238E27FC236}">
                <a16:creationId xmlns:a16="http://schemas.microsoft.com/office/drawing/2014/main" id="{5197A48A-44B7-2FBB-B3DD-7B562A3F3D01}"/>
              </a:ext>
            </a:extLst>
          </p:cNvPr>
          <p:cNvSpPr>
            <a:spLocks noGrp="1"/>
          </p:cNvSpPr>
          <p:nvPr>
            <p:ph type="body" sz="quarter" idx="28" hasCustomPrompt="1"/>
          </p:nvPr>
        </p:nvSpPr>
        <p:spPr>
          <a:xfrm>
            <a:off x="6390846" y="5445079"/>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grpSp>
        <p:nvGrpSpPr>
          <p:cNvPr id="50" name="Group 49">
            <a:extLst>
              <a:ext uri="{FF2B5EF4-FFF2-40B4-BE49-F238E27FC236}">
                <a16:creationId xmlns:a16="http://schemas.microsoft.com/office/drawing/2014/main" id="{751B6420-9CA4-CC13-09EE-44CA65AC39D6}"/>
              </a:ext>
            </a:extLst>
          </p:cNvPr>
          <p:cNvGrpSpPr/>
          <p:nvPr/>
        </p:nvGrpSpPr>
        <p:grpSpPr>
          <a:xfrm>
            <a:off x="6386083" y="1835402"/>
            <a:ext cx="5267327" cy="3504472"/>
            <a:chOff x="6386083" y="1852790"/>
            <a:chExt cx="5267327" cy="3504472"/>
          </a:xfrm>
        </p:grpSpPr>
        <p:cxnSp>
          <p:nvCxnSpPr>
            <p:cNvPr id="35" name="Straight Connector 34">
              <a:extLst>
                <a:ext uri="{FF2B5EF4-FFF2-40B4-BE49-F238E27FC236}">
                  <a16:creationId xmlns:a16="http://schemas.microsoft.com/office/drawing/2014/main" id="{A4B32B04-3F6C-3A45-9C14-F742BE646FA1}"/>
                </a:ext>
              </a:extLst>
            </p:cNvPr>
            <p:cNvCxnSpPr>
              <a:cxnSpLocks/>
            </p:cNvCxnSpPr>
            <p:nvPr userDrawn="1"/>
          </p:nvCxnSpPr>
          <p:spPr>
            <a:xfrm>
              <a:off x="6390059" y="1852790"/>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55C3368-51EA-6D0D-664E-E033DAB41E94}"/>
                </a:ext>
              </a:extLst>
            </p:cNvPr>
            <p:cNvCxnSpPr>
              <a:cxnSpLocks/>
            </p:cNvCxnSpPr>
            <p:nvPr userDrawn="1"/>
          </p:nvCxnSpPr>
          <p:spPr>
            <a:xfrm>
              <a:off x="6386083" y="2541372"/>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946AEBD-BFA7-4F5D-05DD-E8C048EB8329}"/>
                </a:ext>
              </a:extLst>
            </p:cNvPr>
            <p:cNvCxnSpPr>
              <a:cxnSpLocks/>
            </p:cNvCxnSpPr>
            <p:nvPr userDrawn="1"/>
          </p:nvCxnSpPr>
          <p:spPr>
            <a:xfrm>
              <a:off x="6386083" y="3231899"/>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D403288-CA8D-75B6-0B3F-4BD5D1B2589C}"/>
                </a:ext>
              </a:extLst>
            </p:cNvPr>
            <p:cNvCxnSpPr>
              <a:cxnSpLocks/>
            </p:cNvCxnSpPr>
            <p:nvPr userDrawn="1"/>
          </p:nvCxnSpPr>
          <p:spPr>
            <a:xfrm>
              <a:off x="6386083" y="3936235"/>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E03585F-25BB-483E-D832-DEEF25AB5024}"/>
                </a:ext>
              </a:extLst>
            </p:cNvPr>
            <p:cNvCxnSpPr>
              <a:cxnSpLocks/>
            </p:cNvCxnSpPr>
            <p:nvPr userDrawn="1"/>
          </p:nvCxnSpPr>
          <p:spPr>
            <a:xfrm>
              <a:off x="6386083" y="4640571"/>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D1A943C-402D-745A-FBFE-EBB2DCFD16FE}"/>
                </a:ext>
              </a:extLst>
            </p:cNvPr>
            <p:cNvCxnSpPr>
              <a:cxnSpLocks/>
            </p:cNvCxnSpPr>
            <p:nvPr userDrawn="1"/>
          </p:nvCxnSpPr>
          <p:spPr>
            <a:xfrm>
              <a:off x="6386083" y="5357262"/>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4" name="Text Placeholder 4">
            <a:extLst>
              <a:ext uri="{FF2B5EF4-FFF2-40B4-BE49-F238E27FC236}">
                <a16:creationId xmlns:a16="http://schemas.microsoft.com/office/drawing/2014/main" id="{3042B352-7386-125A-CE4C-FCBFE7743F6C}"/>
              </a:ext>
            </a:extLst>
          </p:cNvPr>
          <p:cNvSpPr>
            <a:spLocks noGrp="1"/>
          </p:cNvSpPr>
          <p:nvPr>
            <p:ph type="body" sz="quarter" idx="30" hasCustomPrompt="1"/>
          </p:nvPr>
        </p:nvSpPr>
        <p:spPr>
          <a:xfrm>
            <a:off x="11086686" y="1940607"/>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5" name="Text Placeholder 4">
            <a:extLst>
              <a:ext uri="{FF2B5EF4-FFF2-40B4-BE49-F238E27FC236}">
                <a16:creationId xmlns:a16="http://schemas.microsoft.com/office/drawing/2014/main" id="{9C27A6DF-DC89-6921-98A5-0B84F16DF34C}"/>
              </a:ext>
            </a:extLst>
          </p:cNvPr>
          <p:cNvSpPr>
            <a:spLocks noGrp="1"/>
          </p:cNvSpPr>
          <p:nvPr>
            <p:ph type="body" sz="quarter" idx="31" hasCustomPrompt="1"/>
          </p:nvPr>
        </p:nvSpPr>
        <p:spPr>
          <a:xfrm>
            <a:off x="11081923" y="2629189"/>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6" name="Text Placeholder 4">
            <a:extLst>
              <a:ext uri="{FF2B5EF4-FFF2-40B4-BE49-F238E27FC236}">
                <a16:creationId xmlns:a16="http://schemas.microsoft.com/office/drawing/2014/main" id="{979FB3B8-AA86-54EB-5063-C4C6F15944BE}"/>
              </a:ext>
            </a:extLst>
          </p:cNvPr>
          <p:cNvSpPr>
            <a:spLocks noGrp="1"/>
          </p:cNvSpPr>
          <p:nvPr>
            <p:ph type="body" sz="quarter" idx="32" hasCustomPrompt="1"/>
          </p:nvPr>
        </p:nvSpPr>
        <p:spPr>
          <a:xfrm>
            <a:off x="11081923" y="3319716"/>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7" name="Text Placeholder 4">
            <a:extLst>
              <a:ext uri="{FF2B5EF4-FFF2-40B4-BE49-F238E27FC236}">
                <a16:creationId xmlns:a16="http://schemas.microsoft.com/office/drawing/2014/main" id="{A540070A-DC24-D09A-BC53-6834CE4707A1}"/>
              </a:ext>
            </a:extLst>
          </p:cNvPr>
          <p:cNvSpPr>
            <a:spLocks noGrp="1"/>
          </p:cNvSpPr>
          <p:nvPr>
            <p:ph type="body" sz="quarter" idx="33" hasCustomPrompt="1"/>
          </p:nvPr>
        </p:nvSpPr>
        <p:spPr>
          <a:xfrm>
            <a:off x="11081923" y="4024052"/>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8" name="Text Placeholder 4">
            <a:extLst>
              <a:ext uri="{FF2B5EF4-FFF2-40B4-BE49-F238E27FC236}">
                <a16:creationId xmlns:a16="http://schemas.microsoft.com/office/drawing/2014/main" id="{C378E578-F3FB-F953-0A89-540BABD076D7}"/>
              </a:ext>
            </a:extLst>
          </p:cNvPr>
          <p:cNvSpPr>
            <a:spLocks noGrp="1"/>
          </p:cNvSpPr>
          <p:nvPr>
            <p:ph type="body" sz="quarter" idx="34" hasCustomPrompt="1"/>
          </p:nvPr>
        </p:nvSpPr>
        <p:spPr>
          <a:xfrm>
            <a:off x="11081923" y="4728388"/>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9" name="Text Placeholder 4">
            <a:extLst>
              <a:ext uri="{FF2B5EF4-FFF2-40B4-BE49-F238E27FC236}">
                <a16:creationId xmlns:a16="http://schemas.microsoft.com/office/drawing/2014/main" id="{5718947F-0646-3911-9922-A7F66DB07854}"/>
              </a:ext>
            </a:extLst>
          </p:cNvPr>
          <p:cNvSpPr>
            <a:spLocks noGrp="1"/>
          </p:cNvSpPr>
          <p:nvPr>
            <p:ph type="body" sz="quarter" idx="35" hasCustomPrompt="1"/>
          </p:nvPr>
        </p:nvSpPr>
        <p:spPr>
          <a:xfrm>
            <a:off x="11081923" y="5445079"/>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74" name="Text Placeholder 4">
            <a:extLst>
              <a:ext uri="{FF2B5EF4-FFF2-40B4-BE49-F238E27FC236}">
                <a16:creationId xmlns:a16="http://schemas.microsoft.com/office/drawing/2014/main" id="{51B65734-0A64-A29E-7497-803E5EC66D9D}"/>
              </a:ext>
            </a:extLst>
          </p:cNvPr>
          <p:cNvSpPr>
            <a:spLocks noGrp="1"/>
          </p:cNvSpPr>
          <p:nvPr>
            <p:ph type="body" sz="quarter" idx="37" hasCustomPrompt="1"/>
          </p:nvPr>
        </p:nvSpPr>
        <p:spPr>
          <a:xfrm>
            <a:off x="575577" y="1940607"/>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5" name="Text Placeholder 4">
            <a:extLst>
              <a:ext uri="{FF2B5EF4-FFF2-40B4-BE49-F238E27FC236}">
                <a16:creationId xmlns:a16="http://schemas.microsoft.com/office/drawing/2014/main" id="{BB633F0D-307D-5A1F-D81F-EEA1652A7A52}"/>
              </a:ext>
            </a:extLst>
          </p:cNvPr>
          <p:cNvSpPr>
            <a:spLocks noGrp="1"/>
          </p:cNvSpPr>
          <p:nvPr>
            <p:ph type="body" sz="quarter" idx="38" hasCustomPrompt="1"/>
          </p:nvPr>
        </p:nvSpPr>
        <p:spPr>
          <a:xfrm>
            <a:off x="570814" y="2629189"/>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6" name="Text Placeholder 4">
            <a:extLst>
              <a:ext uri="{FF2B5EF4-FFF2-40B4-BE49-F238E27FC236}">
                <a16:creationId xmlns:a16="http://schemas.microsoft.com/office/drawing/2014/main" id="{EB59BF56-98E1-C077-892E-AA7B00F734B9}"/>
              </a:ext>
            </a:extLst>
          </p:cNvPr>
          <p:cNvSpPr>
            <a:spLocks noGrp="1"/>
          </p:cNvSpPr>
          <p:nvPr>
            <p:ph type="body" sz="quarter" idx="39" hasCustomPrompt="1"/>
          </p:nvPr>
        </p:nvSpPr>
        <p:spPr>
          <a:xfrm>
            <a:off x="570814" y="3319716"/>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7" name="Text Placeholder 4">
            <a:extLst>
              <a:ext uri="{FF2B5EF4-FFF2-40B4-BE49-F238E27FC236}">
                <a16:creationId xmlns:a16="http://schemas.microsoft.com/office/drawing/2014/main" id="{759DCDB3-9E6C-F90C-5F82-14D9B8B7D818}"/>
              </a:ext>
            </a:extLst>
          </p:cNvPr>
          <p:cNvSpPr>
            <a:spLocks noGrp="1"/>
          </p:cNvSpPr>
          <p:nvPr>
            <p:ph type="body" sz="quarter" idx="40" hasCustomPrompt="1"/>
          </p:nvPr>
        </p:nvSpPr>
        <p:spPr>
          <a:xfrm>
            <a:off x="570814" y="4024052"/>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8" name="Text Placeholder 4">
            <a:extLst>
              <a:ext uri="{FF2B5EF4-FFF2-40B4-BE49-F238E27FC236}">
                <a16:creationId xmlns:a16="http://schemas.microsoft.com/office/drawing/2014/main" id="{EC6E2BC0-4CCA-60CE-832D-ECAA349CCC3F}"/>
              </a:ext>
            </a:extLst>
          </p:cNvPr>
          <p:cNvSpPr>
            <a:spLocks noGrp="1"/>
          </p:cNvSpPr>
          <p:nvPr>
            <p:ph type="body" sz="quarter" idx="41" hasCustomPrompt="1"/>
          </p:nvPr>
        </p:nvSpPr>
        <p:spPr>
          <a:xfrm>
            <a:off x="570814" y="4728388"/>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9" name="Text Placeholder 4">
            <a:extLst>
              <a:ext uri="{FF2B5EF4-FFF2-40B4-BE49-F238E27FC236}">
                <a16:creationId xmlns:a16="http://schemas.microsoft.com/office/drawing/2014/main" id="{789B334F-6518-F657-231C-899FD2CCFD53}"/>
              </a:ext>
            </a:extLst>
          </p:cNvPr>
          <p:cNvSpPr>
            <a:spLocks noGrp="1"/>
          </p:cNvSpPr>
          <p:nvPr>
            <p:ph type="body" sz="quarter" idx="42" hasCustomPrompt="1"/>
          </p:nvPr>
        </p:nvSpPr>
        <p:spPr>
          <a:xfrm>
            <a:off x="570814" y="5445079"/>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grpSp>
        <p:nvGrpSpPr>
          <p:cNvPr id="4" name="Group 3">
            <a:extLst>
              <a:ext uri="{FF2B5EF4-FFF2-40B4-BE49-F238E27FC236}">
                <a16:creationId xmlns:a16="http://schemas.microsoft.com/office/drawing/2014/main" id="{5237CAB1-BE90-61B4-1C63-EAB2EEF96240}"/>
              </a:ext>
            </a:extLst>
          </p:cNvPr>
          <p:cNvGrpSpPr/>
          <p:nvPr/>
        </p:nvGrpSpPr>
        <p:grpSpPr>
          <a:xfrm>
            <a:off x="566051" y="1835402"/>
            <a:ext cx="5267327" cy="3504472"/>
            <a:chOff x="566051" y="2078878"/>
            <a:chExt cx="5267327" cy="3504472"/>
          </a:xfrm>
        </p:grpSpPr>
        <p:cxnSp>
          <p:nvCxnSpPr>
            <p:cNvPr id="82" name="Straight Connector 81">
              <a:extLst>
                <a:ext uri="{FF2B5EF4-FFF2-40B4-BE49-F238E27FC236}">
                  <a16:creationId xmlns:a16="http://schemas.microsoft.com/office/drawing/2014/main" id="{6A6C16B4-BA65-C463-F59A-910B77B8A1E6}"/>
                </a:ext>
              </a:extLst>
            </p:cNvPr>
            <p:cNvCxnSpPr>
              <a:cxnSpLocks/>
            </p:cNvCxnSpPr>
            <p:nvPr userDrawn="1"/>
          </p:nvCxnSpPr>
          <p:spPr>
            <a:xfrm>
              <a:off x="570027" y="2078878"/>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D2B7C98F-54D1-6BEC-067D-1118F9D08912}"/>
                </a:ext>
              </a:extLst>
            </p:cNvPr>
            <p:cNvCxnSpPr>
              <a:cxnSpLocks/>
            </p:cNvCxnSpPr>
            <p:nvPr userDrawn="1"/>
          </p:nvCxnSpPr>
          <p:spPr>
            <a:xfrm>
              <a:off x="566051" y="2767460"/>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3399C51-48F7-BD5D-5E8E-2BDCEDD3AD86}"/>
                </a:ext>
              </a:extLst>
            </p:cNvPr>
            <p:cNvCxnSpPr>
              <a:cxnSpLocks/>
            </p:cNvCxnSpPr>
            <p:nvPr userDrawn="1"/>
          </p:nvCxnSpPr>
          <p:spPr>
            <a:xfrm>
              <a:off x="566051" y="3457987"/>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1BA571FE-851D-5882-184F-B89B08A93250}"/>
                </a:ext>
              </a:extLst>
            </p:cNvPr>
            <p:cNvCxnSpPr>
              <a:cxnSpLocks/>
            </p:cNvCxnSpPr>
            <p:nvPr userDrawn="1"/>
          </p:nvCxnSpPr>
          <p:spPr>
            <a:xfrm>
              <a:off x="566051" y="4162323"/>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4DAD1F78-0349-8FDF-4F03-54DD074FF15D}"/>
                </a:ext>
              </a:extLst>
            </p:cNvPr>
            <p:cNvCxnSpPr>
              <a:cxnSpLocks/>
            </p:cNvCxnSpPr>
            <p:nvPr userDrawn="1"/>
          </p:nvCxnSpPr>
          <p:spPr>
            <a:xfrm>
              <a:off x="566051" y="4866659"/>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DB508C0A-BB23-E466-355D-B8F4D6256621}"/>
                </a:ext>
              </a:extLst>
            </p:cNvPr>
            <p:cNvCxnSpPr>
              <a:cxnSpLocks/>
            </p:cNvCxnSpPr>
            <p:nvPr userDrawn="1"/>
          </p:nvCxnSpPr>
          <p:spPr>
            <a:xfrm>
              <a:off x="566051" y="5583350"/>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9" name="Text Placeholder 4">
            <a:extLst>
              <a:ext uri="{FF2B5EF4-FFF2-40B4-BE49-F238E27FC236}">
                <a16:creationId xmlns:a16="http://schemas.microsoft.com/office/drawing/2014/main" id="{64F9CC74-F613-AF89-744B-EC574C180C8C}"/>
              </a:ext>
            </a:extLst>
          </p:cNvPr>
          <p:cNvSpPr>
            <a:spLocks noGrp="1"/>
          </p:cNvSpPr>
          <p:nvPr>
            <p:ph type="body" sz="quarter" idx="44" hasCustomPrompt="1"/>
          </p:nvPr>
        </p:nvSpPr>
        <p:spPr>
          <a:xfrm>
            <a:off x="5266654" y="1940607"/>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0" name="Text Placeholder 4">
            <a:extLst>
              <a:ext uri="{FF2B5EF4-FFF2-40B4-BE49-F238E27FC236}">
                <a16:creationId xmlns:a16="http://schemas.microsoft.com/office/drawing/2014/main" id="{1EF79D62-01CF-3755-2C9A-7FF24CC9E782}"/>
              </a:ext>
            </a:extLst>
          </p:cNvPr>
          <p:cNvSpPr>
            <a:spLocks noGrp="1"/>
          </p:cNvSpPr>
          <p:nvPr>
            <p:ph type="body" sz="quarter" idx="45" hasCustomPrompt="1"/>
          </p:nvPr>
        </p:nvSpPr>
        <p:spPr>
          <a:xfrm>
            <a:off x="5261891" y="2629189"/>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1" name="Text Placeholder 4">
            <a:extLst>
              <a:ext uri="{FF2B5EF4-FFF2-40B4-BE49-F238E27FC236}">
                <a16:creationId xmlns:a16="http://schemas.microsoft.com/office/drawing/2014/main" id="{CBD4AB83-73D8-412B-CCB5-431D2A1C4B65}"/>
              </a:ext>
            </a:extLst>
          </p:cNvPr>
          <p:cNvSpPr>
            <a:spLocks noGrp="1"/>
          </p:cNvSpPr>
          <p:nvPr>
            <p:ph type="body" sz="quarter" idx="46" hasCustomPrompt="1"/>
          </p:nvPr>
        </p:nvSpPr>
        <p:spPr>
          <a:xfrm>
            <a:off x="5261891" y="3319716"/>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2" name="Text Placeholder 4">
            <a:extLst>
              <a:ext uri="{FF2B5EF4-FFF2-40B4-BE49-F238E27FC236}">
                <a16:creationId xmlns:a16="http://schemas.microsoft.com/office/drawing/2014/main" id="{5F33C4EC-E331-3583-7D0B-AEFFCD3575C3}"/>
              </a:ext>
            </a:extLst>
          </p:cNvPr>
          <p:cNvSpPr>
            <a:spLocks noGrp="1"/>
          </p:cNvSpPr>
          <p:nvPr>
            <p:ph type="body" sz="quarter" idx="47" hasCustomPrompt="1"/>
          </p:nvPr>
        </p:nvSpPr>
        <p:spPr>
          <a:xfrm>
            <a:off x="5261891" y="4024052"/>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3" name="Text Placeholder 4">
            <a:extLst>
              <a:ext uri="{FF2B5EF4-FFF2-40B4-BE49-F238E27FC236}">
                <a16:creationId xmlns:a16="http://schemas.microsoft.com/office/drawing/2014/main" id="{07419049-4EE7-6EEA-4030-8A4F94989454}"/>
              </a:ext>
            </a:extLst>
          </p:cNvPr>
          <p:cNvSpPr>
            <a:spLocks noGrp="1"/>
          </p:cNvSpPr>
          <p:nvPr>
            <p:ph type="body" sz="quarter" idx="48" hasCustomPrompt="1"/>
          </p:nvPr>
        </p:nvSpPr>
        <p:spPr>
          <a:xfrm>
            <a:off x="5261891" y="4728388"/>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4" name="Text Placeholder 4">
            <a:extLst>
              <a:ext uri="{FF2B5EF4-FFF2-40B4-BE49-F238E27FC236}">
                <a16:creationId xmlns:a16="http://schemas.microsoft.com/office/drawing/2014/main" id="{DB06E663-EAE5-80DB-0FBD-D7C6BF86CA6F}"/>
              </a:ext>
            </a:extLst>
          </p:cNvPr>
          <p:cNvSpPr>
            <a:spLocks noGrp="1"/>
          </p:cNvSpPr>
          <p:nvPr>
            <p:ph type="body" sz="quarter" idx="49" hasCustomPrompt="1"/>
          </p:nvPr>
        </p:nvSpPr>
        <p:spPr>
          <a:xfrm>
            <a:off x="5261891" y="5445079"/>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51" name="Slide Number Placeholder 2">
            <a:extLst>
              <a:ext uri="{FF2B5EF4-FFF2-40B4-BE49-F238E27FC236}">
                <a16:creationId xmlns:a16="http://schemas.microsoft.com/office/drawing/2014/main" id="{812B8104-B223-83A2-6A16-F8470D6AEC70}"/>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3" name="Picture 2">
            <a:extLst>
              <a:ext uri="{FF2B5EF4-FFF2-40B4-BE49-F238E27FC236}">
                <a16:creationId xmlns:a16="http://schemas.microsoft.com/office/drawing/2014/main" id="{98636117-F8C0-2FB2-6717-4A497F2C95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3545014624"/>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Agenda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solidFill>
                  <a:schemeClr val="accent2"/>
                </a:solidFill>
              </a:defRPr>
            </a:lvl1pPr>
          </a:lstStyle>
          <a:p>
            <a:r>
              <a:rPr lang="en-GB"/>
              <a:t>Agenda</a:t>
            </a:r>
            <a:endParaRPr lang="en-US"/>
          </a:p>
        </p:txBody>
      </p:sp>
      <p:sp>
        <p:nvSpPr>
          <p:cNvPr id="28" name="Text Placeholder 4">
            <a:extLst>
              <a:ext uri="{FF2B5EF4-FFF2-40B4-BE49-F238E27FC236}">
                <a16:creationId xmlns:a16="http://schemas.microsoft.com/office/drawing/2014/main" id="{7C76C484-C06D-113E-A925-ACFC3DF4E26E}"/>
              </a:ext>
            </a:extLst>
          </p:cNvPr>
          <p:cNvSpPr>
            <a:spLocks noGrp="1"/>
          </p:cNvSpPr>
          <p:nvPr>
            <p:ph type="body" sz="quarter" idx="22" hasCustomPrompt="1"/>
          </p:nvPr>
        </p:nvSpPr>
        <p:spPr>
          <a:xfrm>
            <a:off x="4443416" y="1449650"/>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29" name="Text Placeholder 4">
            <a:extLst>
              <a:ext uri="{FF2B5EF4-FFF2-40B4-BE49-F238E27FC236}">
                <a16:creationId xmlns:a16="http://schemas.microsoft.com/office/drawing/2014/main" id="{C0561A60-A670-D6FE-AE4D-1647DF41748A}"/>
              </a:ext>
            </a:extLst>
          </p:cNvPr>
          <p:cNvSpPr>
            <a:spLocks noGrp="1"/>
          </p:cNvSpPr>
          <p:nvPr>
            <p:ph type="body" sz="quarter" idx="23" hasCustomPrompt="1"/>
          </p:nvPr>
        </p:nvSpPr>
        <p:spPr>
          <a:xfrm>
            <a:off x="4443416" y="2134655"/>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0" name="Text Placeholder 4">
            <a:extLst>
              <a:ext uri="{FF2B5EF4-FFF2-40B4-BE49-F238E27FC236}">
                <a16:creationId xmlns:a16="http://schemas.microsoft.com/office/drawing/2014/main" id="{CDCE0B5F-A7A8-26C4-807E-C53782ABCBBF}"/>
              </a:ext>
            </a:extLst>
          </p:cNvPr>
          <p:cNvSpPr>
            <a:spLocks noGrp="1"/>
          </p:cNvSpPr>
          <p:nvPr>
            <p:ph type="body" sz="quarter" idx="24" hasCustomPrompt="1"/>
          </p:nvPr>
        </p:nvSpPr>
        <p:spPr>
          <a:xfrm>
            <a:off x="4438653" y="2835594"/>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1" name="Text Placeholder 4">
            <a:extLst>
              <a:ext uri="{FF2B5EF4-FFF2-40B4-BE49-F238E27FC236}">
                <a16:creationId xmlns:a16="http://schemas.microsoft.com/office/drawing/2014/main" id="{CF6737BE-CD76-E70E-F8C2-4CC2AF067C8E}"/>
              </a:ext>
            </a:extLst>
          </p:cNvPr>
          <p:cNvSpPr>
            <a:spLocks noGrp="1"/>
          </p:cNvSpPr>
          <p:nvPr>
            <p:ph type="body" sz="quarter" idx="25" hasCustomPrompt="1"/>
          </p:nvPr>
        </p:nvSpPr>
        <p:spPr>
          <a:xfrm>
            <a:off x="4438653" y="3526121"/>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2" name="Text Placeholder 4">
            <a:extLst>
              <a:ext uri="{FF2B5EF4-FFF2-40B4-BE49-F238E27FC236}">
                <a16:creationId xmlns:a16="http://schemas.microsoft.com/office/drawing/2014/main" id="{3F15D6CC-AE65-211A-1C26-CCB81026C1C2}"/>
              </a:ext>
            </a:extLst>
          </p:cNvPr>
          <p:cNvSpPr>
            <a:spLocks noGrp="1"/>
          </p:cNvSpPr>
          <p:nvPr>
            <p:ph type="body" sz="quarter" idx="26" hasCustomPrompt="1"/>
          </p:nvPr>
        </p:nvSpPr>
        <p:spPr>
          <a:xfrm>
            <a:off x="4438653" y="4230457"/>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9" name="Text Placeholder 4">
            <a:extLst>
              <a:ext uri="{FF2B5EF4-FFF2-40B4-BE49-F238E27FC236}">
                <a16:creationId xmlns:a16="http://schemas.microsoft.com/office/drawing/2014/main" id="{2AE3300E-E1A0-B13A-E807-43C3755B83C6}"/>
              </a:ext>
            </a:extLst>
          </p:cNvPr>
          <p:cNvSpPr>
            <a:spLocks noGrp="1"/>
          </p:cNvSpPr>
          <p:nvPr>
            <p:ph type="body" sz="quarter" idx="27" hasCustomPrompt="1"/>
          </p:nvPr>
        </p:nvSpPr>
        <p:spPr>
          <a:xfrm>
            <a:off x="4438653" y="4934793"/>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41" name="Text Placeholder 4">
            <a:extLst>
              <a:ext uri="{FF2B5EF4-FFF2-40B4-BE49-F238E27FC236}">
                <a16:creationId xmlns:a16="http://schemas.microsoft.com/office/drawing/2014/main" id="{5197A48A-44B7-2FBB-B3DD-7B562A3F3D01}"/>
              </a:ext>
            </a:extLst>
          </p:cNvPr>
          <p:cNvSpPr>
            <a:spLocks noGrp="1"/>
          </p:cNvSpPr>
          <p:nvPr>
            <p:ph type="body" sz="quarter" idx="28" hasCustomPrompt="1"/>
          </p:nvPr>
        </p:nvSpPr>
        <p:spPr>
          <a:xfrm>
            <a:off x="4438653" y="5651484"/>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grpSp>
        <p:nvGrpSpPr>
          <p:cNvPr id="50" name="Group 49">
            <a:extLst>
              <a:ext uri="{FF2B5EF4-FFF2-40B4-BE49-F238E27FC236}">
                <a16:creationId xmlns:a16="http://schemas.microsoft.com/office/drawing/2014/main" id="{751B6420-9CA4-CC13-09EE-44CA65AC39D6}"/>
              </a:ext>
            </a:extLst>
          </p:cNvPr>
          <p:cNvGrpSpPr/>
          <p:nvPr/>
        </p:nvGrpSpPr>
        <p:grpSpPr>
          <a:xfrm>
            <a:off x="4438652" y="1381516"/>
            <a:ext cx="7212013" cy="4201834"/>
            <a:chOff x="6386083" y="1155428"/>
            <a:chExt cx="5267327" cy="4201834"/>
          </a:xfrm>
        </p:grpSpPr>
        <p:cxnSp>
          <p:nvCxnSpPr>
            <p:cNvPr id="34" name="Straight Connector 33">
              <a:extLst>
                <a:ext uri="{FF2B5EF4-FFF2-40B4-BE49-F238E27FC236}">
                  <a16:creationId xmlns:a16="http://schemas.microsoft.com/office/drawing/2014/main" id="{3C7D3BB9-B550-63A3-75F3-2F756AABF57C}"/>
                </a:ext>
              </a:extLst>
            </p:cNvPr>
            <p:cNvCxnSpPr>
              <a:cxnSpLocks/>
            </p:cNvCxnSpPr>
            <p:nvPr userDrawn="1"/>
          </p:nvCxnSpPr>
          <p:spPr>
            <a:xfrm>
              <a:off x="6390059" y="1155428"/>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4B32B04-3F6C-3A45-9C14-F742BE646FA1}"/>
                </a:ext>
              </a:extLst>
            </p:cNvPr>
            <p:cNvCxnSpPr>
              <a:cxnSpLocks/>
            </p:cNvCxnSpPr>
            <p:nvPr userDrawn="1"/>
          </p:nvCxnSpPr>
          <p:spPr>
            <a:xfrm>
              <a:off x="6390059" y="1852790"/>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55C3368-51EA-6D0D-664E-E033DAB41E94}"/>
                </a:ext>
              </a:extLst>
            </p:cNvPr>
            <p:cNvCxnSpPr>
              <a:cxnSpLocks/>
            </p:cNvCxnSpPr>
            <p:nvPr userDrawn="1"/>
          </p:nvCxnSpPr>
          <p:spPr>
            <a:xfrm>
              <a:off x="6386083" y="2541372"/>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946AEBD-BFA7-4F5D-05DD-E8C048EB8329}"/>
                </a:ext>
              </a:extLst>
            </p:cNvPr>
            <p:cNvCxnSpPr>
              <a:cxnSpLocks/>
            </p:cNvCxnSpPr>
            <p:nvPr userDrawn="1"/>
          </p:nvCxnSpPr>
          <p:spPr>
            <a:xfrm>
              <a:off x="6386083" y="3231899"/>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D403288-CA8D-75B6-0B3F-4BD5D1B2589C}"/>
                </a:ext>
              </a:extLst>
            </p:cNvPr>
            <p:cNvCxnSpPr>
              <a:cxnSpLocks/>
            </p:cNvCxnSpPr>
            <p:nvPr userDrawn="1"/>
          </p:nvCxnSpPr>
          <p:spPr>
            <a:xfrm>
              <a:off x="6386083" y="3936235"/>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E03585F-25BB-483E-D832-DEEF25AB5024}"/>
                </a:ext>
              </a:extLst>
            </p:cNvPr>
            <p:cNvCxnSpPr>
              <a:cxnSpLocks/>
            </p:cNvCxnSpPr>
            <p:nvPr userDrawn="1"/>
          </p:nvCxnSpPr>
          <p:spPr>
            <a:xfrm>
              <a:off x="6386083" y="4640571"/>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D1A943C-402D-745A-FBFE-EBB2DCFD16FE}"/>
                </a:ext>
              </a:extLst>
            </p:cNvPr>
            <p:cNvCxnSpPr>
              <a:cxnSpLocks/>
            </p:cNvCxnSpPr>
            <p:nvPr userDrawn="1"/>
          </p:nvCxnSpPr>
          <p:spPr>
            <a:xfrm>
              <a:off x="6386083" y="5357262"/>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3" name="Text Placeholder 4">
            <a:extLst>
              <a:ext uri="{FF2B5EF4-FFF2-40B4-BE49-F238E27FC236}">
                <a16:creationId xmlns:a16="http://schemas.microsoft.com/office/drawing/2014/main" id="{E6BE558F-8A19-04FA-4B0C-7F8193DC9E0F}"/>
              </a:ext>
            </a:extLst>
          </p:cNvPr>
          <p:cNvSpPr>
            <a:spLocks noGrp="1"/>
          </p:cNvSpPr>
          <p:nvPr>
            <p:ph type="body" sz="quarter" idx="29" hasCustomPrompt="1"/>
          </p:nvPr>
        </p:nvSpPr>
        <p:spPr>
          <a:xfrm>
            <a:off x="11083941" y="1449650"/>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4" name="Text Placeholder 4">
            <a:extLst>
              <a:ext uri="{FF2B5EF4-FFF2-40B4-BE49-F238E27FC236}">
                <a16:creationId xmlns:a16="http://schemas.microsoft.com/office/drawing/2014/main" id="{3042B352-7386-125A-CE4C-FCBFE7743F6C}"/>
              </a:ext>
            </a:extLst>
          </p:cNvPr>
          <p:cNvSpPr>
            <a:spLocks noGrp="1"/>
          </p:cNvSpPr>
          <p:nvPr>
            <p:ph type="body" sz="quarter" idx="30" hasCustomPrompt="1"/>
          </p:nvPr>
        </p:nvSpPr>
        <p:spPr>
          <a:xfrm>
            <a:off x="11083941" y="2134655"/>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5" name="Text Placeholder 4">
            <a:extLst>
              <a:ext uri="{FF2B5EF4-FFF2-40B4-BE49-F238E27FC236}">
                <a16:creationId xmlns:a16="http://schemas.microsoft.com/office/drawing/2014/main" id="{9C27A6DF-DC89-6921-98A5-0B84F16DF34C}"/>
              </a:ext>
            </a:extLst>
          </p:cNvPr>
          <p:cNvSpPr>
            <a:spLocks noGrp="1"/>
          </p:cNvSpPr>
          <p:nvPr>
            <p:ph type="body" sz="quarter" idx="31" hasCustomPrompt="1"/>
          </p:nvPr>
        </p:nvSpPr>
        <p:spPr>
          <a:xfrm>
            <a:off x="11079178" y="2835594"/>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6" name="Text Placeholder 4">
            <a:extLst>
              <a:ext uri="{FF2B5EF4-FFF2-40B4-BE49-F238E27FC236}">
                <a16:creationId xmlns:a16="http://schemas.microsoft.com/office/drawing/2014/main" id="{979FB3B8-AA86-54EB-5063-C4C6F15944BE}"/>
              </a:ext>
            </a:extLst>
          </p:cNvPr>
          <p:cNvSpPr>
            <a:spLocks noGrp="1"/>
          </p:cNvSpPr>
          <p:nvPr>
            <p:ph type="body" sz="quarter" idx="32" hasCustomPrompt="1"/>
          </p:nvPr>
        </p:nvSpPr>
        <p:spPr>
          <a:xfrm>
            <a:off x="11079178" y="3526121"/>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7" name="Text Placeholder 4">
            <a:extLst>
              <a:ext uri="{FF2B5EF4-FFF2-40B4-BE49-F238E27FC236}">
                <a16:creationId xmlns:a16="http://schemas.microsoft.com/office/drawing/2014/main" id="{A540070A-DC24-D09A-BC53-6834CE4707A1}"/>
              </a:ext>
            </a:extLst>
          </p:cNvPr>
          <p:cNvSpPr>
            <a:spLocks noGrp="1"/>
          </p:cNvSpPr>
          <p:nvPr>
            <p:ph type="body" sz="quarter" idx="33" hasCustomPrompt="1"/>
          </p:nvPr>
        </p:nvSpPr>
        <p:spPr>
          <a:xfrm>
            <a:off x="11079178" y="4230457"/>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8" name="Text Placeholder 4">
            <a:extLst>
              <a:ext uri="{FF2B5EF4-FFF2-40B4-BE49-F238E27FC236}">
                <a16:creationId xmlns:a16="http://schemas.microsoft.com/office/drawing/2014/main" id="{C378E578-F3FB-F953-0A89-540BABD076D7}"/>
              </a:ext>
            </a:extLst>
          </p:cNvPr>
          <p:cNvSpPr>
            <a:spLocks noGrp="1"/>
          </p:cNvSpPr>
          <p:nvPr>
            <p:ph type="body" sz="quarter" idx="34" hasCustomPrompt="1"/>
          </p:nvPr>
        </p:nvSpPr>
        <p:spPr>
          <a:xfrm>
            <a:off x="11079178" y="4934793"/>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9" name="Text Placeholder 4">
            <a:extLst>
              <a:ext uri="{FF2B5EF4-FFF2-40B4-BE49-F238E27FC236}">
                <a16:creationId xmlns:a16="http://schemas.microsoft.com/office/drawing/2014/main" id="{5718947F-0646-3911-9922-A7F66DB07854}"/>
              </a:ext>
            </a:extLst>
          </p:cNvPr>
          <p:cNvSpPr>
            <a:spLocks noGrp="1"/>
          </p:cNvSpPr>
          <p:nvPr>
            <p:ph type="body" sz="quarter" idx="35" hasCustomPrompt="1"/>
          </p:nvPr>
        </p:nvSpPr>
        <p:spPr>
          <a:xfrm>
            <a:off x="11079178" y="5651484"/>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27" name="Slide Number Placeholder 2">
            <a:extLst>
              <a:ext uri="{FF2B5EF4-FFF2-40B4-BE49-F238E27FC236}">
                <a16:creationId xmlns:a16="http://schemas.microsoft.com/office/drawing/2014/main" id="{EA26AC83-80FA-E469-2E88-1E7EFCD6B428}"/>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3" name="Picture 2">
            <a:extLst>
              <a:ext uri="{FF2B5EF4-FFF2-40B4-BE49-F238E27FC236}">
                <a16:creationId xmlns:a16="http://schemas.microsoft.com/office/drawing/2014/main" id="{FBC70CB1-547C-35BE-392F-FC4A3B0AF66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2405102899"/>
      </p:ext>
    </p:extLst>
  </p:cSld>
  <p:clrMapOvr>
    <a:masterClrMapping/>
  </p:clrMapOvr>
  <p:extLst>
    <p:ext uri="{DCECCB84-F9BA-43D5-87BE-67443E8EF086}">
      <p15:sldGuideLst xmlns:p15="http://schemas.microsoft.com/office/powerpoint/2012/main">
        <p15:guide id="1" pos="2797">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eam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66FE3-20C8-ADBC-2429-030DDCD464DA}"/>
              </a:ext>
            </a:extLst>
          </p:cNvPr>
          <p:cNvSpPr>
            <a:spLocks noGrp="1"/>
          </p:cNvSpPr>
          <p:nvPr>
            <p:ph type="title" hasCustomPrompt="1"/>
          </p:nvPr>
        </p:nvSpPr>
        <p:spPr/>
        <p:txBody>
          <a:bodyPr/>
          <a:lstStyle>
            <a:lvl1pPr>
              <a:defRPr>
                <a:solidFill>
                  <a:schemeClr val="accent2"/>
                </a:solidFill>
              </a:defRPr>
            </a:lvl1pPr>
          </a:lstStyle>
          <a:p>
            <a:r>
              <a:rPr lang="en-US"/>
              <a:t>Team</a:t>
            </a:r>
          </a:p>
        </p:txBody>
      </p:sp>
      <p:sp>
        <p:nvSpPr>
          <p:cNvPr id="64" name="Picture Placeholder 8">
            <a:extLst>
              <a:ext uri="{FF2B5EF4-FFF2-40B4-BE49-F238E27FC236}">
                <a16:creationId xmlns:a16="http://schemas.microsoft.com/office/drawing/2014/main" id="{D02E0DE8-94F4-2397-0610-03DF9413CDD5}"/>
              </a:ext>
            </a:extLst>
          </p:cNvPr>
          <p:cNvSpPr>
            <a:spLocks noGrp="1" noChangeAspect="1"/>
          </p:cNvSpPr>
          <p:nvPr>
            <p:ph type="pic" sz="quarter" idx="58"/>
          </p:nvPr>
        </p:nvSpPr>
        <p:spPr>
          <a:xfrm>
            <a:off x="8128710"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65" name="Text Placeholder 7">
            <a:extLst>
              <a:ext uri="{FF2B5EF4-FFF2-40B4-BE49-F238E27FC236}">
                <a16:creationId xmlns:a16="http://schemas.microsoft.com/office/drawing/2014/main" id="{AD44A46B-1D2E-4ACD-3E20-B52B9D8E79B8}"/>
              </a:ext>
            </a:extLst>
          </p:cNvPr>
          <p:cNvSpPr>
            <a:spLocks noGrp="1"/>
          </p:cNvSpPr>
          <p:nvPr>
            <p:ph type="body" sz="quarter" idx="59" hasCustomPrompt="1"/>
          </p:nvPr>
        </p:nvSpPr>
        <p:spPr>
          <a:xfrm>
            <a:off x="7773110" y="3001814"/>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66" name="Text Placeholder 7">
            <a:extLst>
              <a:ext uri="{FF2B5EF4-FFF2-40B4-BE49-F238E27FC236}">
                <a16:creationId xmlns:a16="http://schemas.microsoft.com/office/drawing/2014/main" id="{11FA2BA5-854D-CB44-D34D-5DB0430BF511}"/>
              </a:ext>
            </a:extLst>
          </p:cNvPr>
          <p:cNvSpPr>
            <a:spLocks noGrp="1"/>
          </p:cNvSpPr>
          <p:nvPr>
            <p:ph type="body" sz="quarter" idx="60" hasCustomPrompt="1"/>
          </p:nvPr>
        </p:nvSpPr>
        <p:spPr>
          <a:xfrm>
            <a:off x="7773110"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67" name="Picture Placeholder 8">
            <a:extLst>
              <a:ext uri="{FF2B5EF4-FFF2-40B4-BE49-F238E27FC236}">
                <a16:creationId xmlns:a16="http://schemas.microsoft.com/office/drawing/2014/main" id="{E1A7C327-8D1E-6895-557B-7DCF57AB3F1A}"/>
              </a:ext>
            </a:extLst>
          </p:cNvPr>
          <p:cNvSpPr>
            <a:spLocks noGrp="1" noChangeAspect="1"/>
          </p:cNvSpPr>
          <p:nvPr>
            <p:ph type="pic" sz="quarter" idx="61"/>
          </p:nvPr>
        </p:nvSpPr>
        <p:spPr>
          <a:xfrm>
            <a:off x="5349416"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68" name="Text Placeholder 7">
            <a:extLst>
              <a:ext uri="{FF2B5EF4-FFF2-40B4-BE49-F238E27FC236}">
                <a16:creationId xmlns:a16="http://schemas.microsoft.com/office/drawing/2014/main" id="{00F62B3F-6AA0-59FB-9B22-358094DB5CC4}"/>
              </a:ext>
            </a:extLst>
          </p:cNvPr>
          <p:cNvSpPr>
            <a:spLocks noGrp="1"/>
          </p:cNvSpPr>
          <p:nvPr>
            <p:ph type="body" sz="quarter" idx="62" hasCustomPrompt="1"/>
          </p:nvPr>
        </p:nvSpPr>
        <p:spPr>
          <a:xfrm>
            <a:off x="4993816" y="3001814"/>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69" name="Text Placeholder 7">
            <a:extLst>
              <a:ext uri="{FF2B5EF4-FFF2-40B4-BE49-F238E27FC236}">
                <a16:creationId xmlns:a16="http://schemas.microsoft.com/office/drawing/2014/main" id="{789D76EB-16E7-6CDE-0216-821E417E4284}"/>
              </a:ext>
            </a:extLst>
          </p:cNvPr>
          <p:cNvSpPr>
            <a:spLocks noGrp="1"/>
          </p:cNvSpPr>
          <p:nvPr>
            <p:ph type="body" sz="quarter" idx="63" hasCustomPrompt="1"/>
          </p:nvPr>
        </p:nvSpPr>
        <p:spPr>
          <a:xfrm>
            <a:off x="4993816"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70" name="Picture Placeholder 8">
            <a:extLst>
              <a:ext uri="{FF2B5EF4-FFF2-40B4-BE49-F238E27FC236}">
                <a16:creationId xmlns:a16="http://schemas.microsoft.com/office/drawing/2014/main" id="{F6F5E4D2-0CD1-CDB9-1597-62F89B53AE02}"/>
              </a:ext>
            </a:extLst>
          </p:cNvPr>
          <p:cNvSpPr>
            <a:spLocks noGrp="1" noChangeAspect="1"/>
          </p:cNvSpPr>
          <p:nvPr>
            <p:ph type="pic" sz="quarter" idx="64"/>
          </p:nvPr>
        </p:nvSpPr>
        <p:spPr>
          <a:xfrm>
            <a:off x="2582153"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71" name="Text Placeholder 7">
            <a:extLst>
              <a:ext uri="{FF2B5EF4-FFF2-40B4-BE49-F238E27FC236}">
                <a16:creationId xmlns:a16="http://schemas.microsoft.com/office/drawing/2014/main" id="{BBAA90E6-19A0-BF6F-830C-1D2D6457BBC9}"/>
              </a:ext>
            </a:extLst>
          </p:cNvPr>
          <p:cNvSpPr>
            <a:spLocks noGrp="1"/>
          </p:cNvSpPr>
          <p:nvPr>
            <p:ph type="body" sz="quarter" idx="65" hasCustomPrompt="1"/>
          </p:nvPr>
        </p:nvSpPr>
        <p:spPr>
          <a:xfrm>
            <a:off x="2226553" y="3001814"/>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72" name="Text Placeholder 7">
            <a:extLst>
              <a:ext uri="{FF2B5EF4-FFF2-40B4-BE49-F238E27FC236}">
                <a16:creationId xmlns:a16="http://schemas.microsoft.com/office/drawing/2014/main" id="{6F419876-A7F4-4918-F1C0-850B659BE6D5}"/>
              </a:ext>
            </a:extLst>
          </p:cNvPr>
          <p:cNvSpPr>
            <a:spLocks noGrp="1"/>
          </p:cNvSpPr>
          <p:nvPr>
            <p:ph type="body" sz="quarter" idx="66" hasCustomPrompt="1"/>
          </p:nvPr>
        </p:nvSpPr>
        <p:spPr>
          <a:xfrm>
            <a:off x="2226553"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88" name="Picture Placeholder 8">
            <a:extLst>
              <a:ext uri="{FF2B5EF4-FFF2-40B4-BE49-F238E27FC236}">
                <a16:creationId xmlns:a16="http://schemas.microsoft.com/office/drawing/2014/main" id="{80141D97-FA01-0163-4BFA-749CDAB963B3}"/>
              </a:ext>
            </a:extLst>
          </p:cNvPr>
          <p:cNvSpPr>
            <a:spLocks noGrp="1" noChangeAspect="1"/>
          </p:cNvSpPr>
          <p:nvPr>
            <p:ph type="pic" sz="quarter" idx="79"/>
          </p:nvPr>
        </p:nvSpPr>
        <p:spPr>
          <a:xfrm>
            <a:off x="6733048"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89" name="Text Placeholder 7">
            <a:extLst>
              <a:ext uri="{FF2B5EF4-FFF2-40B4-BE49-F238E27FC236}">
                <a16:creationId xmlns:a16="http://schemas.microsoft.com/office/drawing/2014/main" id="{90D70CD9-EAFD-5680-F452-0E98303AE947}"/>
              </a:ext>
            </a:extLst>
          </p:cNvPr>
          <p:cNvSpPr>
            <a:spLocks noGrp="1"/>
          </p:cNvSpPr>
          <p:nvPr>
            <p:ph type="body" sz="quarter" idx="80" hasCustomPrompt="1"/>
          </p:nvPr>
        </p:nvSpPr>
        <p:spPr>
          <a:xfrm>
            <a:off x="6377448" y="5504382"/>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90" name="Text Placeholder 7">
            <a:extLst>
              <a:ext uri="{FF2B5EF4-FFF2-40B4-BE49-F238E27FC236}">
                <a16:creationId xmlns:a16="http://schemas.microsoft.com/office/drawing/2014/main" id="{5BC3576F-F8CE-6539-C74A-678D92DE903B}"/>
              </a:ext>
            </a:extLst>
          </p:cNvPr>
          <p:cNvSpPr>
            <a:spLocks noGrp="1"/>
          </p:cNvSpPr>
          <p:nvPr>
            <p:ph type="body" sz="quarter" idx="81" hasCustomPrompt="1"/>
          </p:nvPr>
        </p:nvSpPr>
        <p:spPr>
          <a:xfrm>
            <a:off x="6377448"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91" name="Picture Placeholder 8">
            <a:extLst>
              <a:ext uri="{FF2B5EF4-FFF2-40B4-BE49-F238E27FC236}">
                <a16:creationId xmlns:a16="http://schemas.microsoft.com/office/drawing/2014/main" id="{D96F79B3-C537-C873-075D-3A528BC9ACD1}"/>
              </a:ext>
            </a:extLst>
          </p:cNvPr>
          <p:cNvSpPr>
            <a:spLocks noGrp="1" noChangeAspect="1"/>
          </p:cNvSpPr>
          <p:nvPr>
            <p:ph type="pic" sz="quarter" idx="82"/>
          </p:nvPr>
        </p:nvSpPr>
        <p:spPr>
          <a:xfrm>
            <a:off x="3965785"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92" name="Text Placeholder 7">
            <a:extLst>
              <a:ext uri="{FF2B5EF4-FFF2-40B4-BE49-F238E27FC236}">
                <a16:creationId xmlns:a16="http://schemas.microsoft.com/office/drawing/2014/main" id="{BF3AAC59-CF1A-A6C0-F6DD-D94A2F06A7B4}"/>
              </a:ext>
            </a:extLst>
          </p:cNvPr>
          <p:cNvSpPr>
            <a:spLocks noGrp="1"/>
          </p:cNvSpPr>
          <p:nvPr>
            <p:ph type="body" sz="quarter" idx="83" hasCustomPrompt="1"/>
          </p:nvPr>
        </p:nvSpPr>
        <p:spPr>
          <a:xfrm>
            <a:off x="3610185" y="5504382"/>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93" name="Text Placeholder 7">
            <a:extLst>
              <a:ext uri="{FF2B5EF4-FFF2-40B4-BE49-F238E27FC236}">
                <a16:creationId xmlns:a16="http://schemas.microsoft.com/office/drawing/2014/main" id="{3DD5E89E-7436-6090-F5AC-C8F2FAD72EF5}"/>
              </a:ext>
            </a:extLst>
          </p:cNvPr>
          <p:cNvSpPr>
            <a:spLocks noGrp="1"/>
          </p:cNvSpPr>
          <p:nvPr>
            <p:ph type="body" sz="quarter" idx="84" hasCustomPrompt="1"/>
          </p:nvPr>
        </p:nvSpPr>
        <p:spPr>
          <a:xfrm>
            <a:off x="3610185"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21" name="Slide Number Placeholder 2">
            <a:extLst>
              <a:ext uri="{FF2B5EF4-FFF2-40B4-BE49-F238E27FC236}">
                <a16:creationId xmlns:a16="http://schemas.microsoft.com/office/drawing/2014/main" id="{6B822254-2F73-B2F8-00BA-DA16D2F6839A}"/>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3" name="Picture 2">
            <a:extLst>
              <a:ext uri="{FF2B5EF4-FFF2-40B4-BE49-F238E27FC236}">
                <a16:creationId xmlns:a16="http://schemas.microsoft.com/office/drawing/2014/main" id="{5B30F83E-46E0-7CF8-9747-0FE39E4538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3050337844"/>
      </p:ext>
    </p:extLst>
  </p:cSld>
  <p:clrMapOvr>
    <a:masterClrMapping/>
  </p:clrMapOvr>
  <p:extLst>
    <p:ext uri="{DCECCB84-F9BA-43D5-87BE-67443E8EF086}">
      <p15:sldGuideLst xmlns:p15="http://schemas.microsoft.com/office/powerpoint/2012/main">
        <p15:guide id="1" orient="horz" pos="890">
          <p15:clr>
            <a:srgbClr val="FBAE40"/>
          </p15:clr>
        </p15:guide>
        <p15:guide id="2" orient="horz" pos="247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eam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66FE3-20C8-ADBC-2429-030DDCD464DA}"/>
              </a:ext>
            </a:extLst>
          </p:cNvPr>
          <p:cNvSpPr>
            <a:spLocks noGrp="1"/>
          </p:cNvSpPr>
          <p:nvPr>
            <p:ph type="title" hasCustomPrompt="1"/>
          </p:nvPr>
        </p:nvSpPr>
        <p:spPr/>
        <p:txBody>
          <a:bodyPr/>
          <a:lstStyle>
            <a:lvl1pPr>
              <a:defRPr>
                <a:solidFill>
                  <a:schemeClr val="accent2"/>
                </a:solidFill>
              </a:defRPr>
            </a:lvl1pPr>
          </a:lstStyle>
          <a:p>
            <a:r>
              <a:rPr lang="en-US"/>
              <a:t>Team</a:t>
            </a:r>
          </a:p>
        </p:txBody>
      </p:sp>
      <p:sp>
        <p:nvSpPr>
          <p:cNvPr id="36" name="Picture Placeholder 8">
            <a:extLst>
              <a:ext uri="{FF2B5EF4-FFF2-40B4-BE49-F238E27FC236}">
                <a16:creationId xmlns:a16="http://schemas.microsoft.com/office/drawing/2014/main" id="{23037A06-4153-BD3F-89C5-D8E04720E07F}"/>
              </a:ext>
            </a:extLst>
          </p:cNvPr>
          <p:cNvSpPr>
            <a:spLocks noGrp="1" noChangeAspect="1"/>
          </p:cNvSpPr>
          <p:nvPr>
            <p:ph type="pic" sz="quarter" idx="18"/>
          </p:nvPr>
        </p:nvSpPr>
        <p:spPr>
          <a:xfrm>
            <a:off x="9511582"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48" name="Text Placeholder 7">
            <a:extLst>
              <a:ext uri="{FF2B5EF4-FFF2-40B4-BE49-F238E27FC236}">
                <a16:creationId xmlns:a16="http://schemas.microsoft.com/office/drawing/2014/main" id="{42DF0A8D-5EED-73D6-ABE6-EB9B976444BE}"/>
              </a:ext>
            </a:extLst>
          </p:cNvPr>
          <p:cNvSpPr>
            <a:spLocks noGrp="1"/>
          </p:cNvSpPr>
          <p:nvPr>
            <p:ph type="body" sz="quarter" idx="44" hasCustomPrompt="1"/>
          </p:nvPr>
        </p:nvSpPr>
        <p:spPr>
          <a:xfrm>
            <a:off x="9155982" y="3001814"/>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49" name="Text Placeholder 7">
            <a:extLst>
              <a:ext uri="{FF2B5EF4-FFF2-40B4-BE49-F238E27FC236}">
                <a16:creationId xmlns:a16="http://schemas.microsoft.com/office/drawing/2014/main" id="{34DBA689-8AF2-84E8-68A7-A7FA0B5EF0D3}"/>
              </a:ext>
            </a:extLst>
          </p:cNvPr>
          <p:cNvSpPr>
            <a:spLocks noGrp="1"/>
          </p:cNvSpPr>
          <p:nvPr>
            <p:ph type="body" sz="quarter" idx="45" hasCustomPrompt="1"/>
          </p:nvPr>
        </p:nvSpPr>
        <p:spPr>
          <a:xfrm>
            <a:off x="9155982"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89" name="Picture Placeholder 8">
            <a:extLst>
              <a:ext uri="{FF2B5EF4-FFF2-40B4-BE49-F238E27FC236}">
                <a16:creationId xmlns:a16="http://schemas.microsoft.com/office/drawing/2014/main" id="{827C1B94-F44B-B5D2-BF12-3C7C1090D2AE}"/>
              </a:ext>
            </a:extLst>
          </p:cNvPr>
          <p:cNvSpPr>
            <a:spLocks noGrp="1" noChangeAspect="1"/>
          </p:cNvSpPr>
          <p:nvPr>
            <p:ph type="pic" sz="quarter" idx="58"/>
          </p:nvPr>
        </p:nvSpPr>
        <p:spPr>
          <a:xfrm>
            <a:off x="6732288"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90" name="Text Placeholder 7">
            <a:extLst>
              <a:ext uri="{FF2B5EF4-FFF2-40B4-BE49-F238E27FC236}">
                <a16:creationId xmlns:a16="http://schemas.microsoft.com/office/drawing/2014/main" id="{A52E10DF-0798-3B6C-49FE-45BC7103D3B6}"/>
              </a:ext>
            </a:extLst>
          </p:cNvPr>
          <p:cNvSpPr>
            <a:spLocks noGrp="1"/>
          </p:cNvSpPr>
          <p:nvPr>
            <p:ph type="body" sz="quarter" idx="59" hasCustomPrompt="1"/>
          </p:nvPr>
        </p:nvSpPr>
        <p:spPr>
          <a:xfrm>
            <a:off x="6376688" y="3001814"/>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91" name="Text Placeholder 7">
            <a:extLst>
              <a:ext uri="{FF2B5EF4-FFF2-40B4-BE49-F238E27FC236}">
                <a16:creationId xmlns:a16="http://schemas.microsoft.com/office/drawing/2014/main" id="{AA4F7126-88E0-8741-5BF3-01C507B30803}"/>
              </a:ext>
            </a:extLst>
          </p:cNvPr>
          <p:cNvSpPr>
            <a:spLocks noGrp="1"/>
          </p:cNvSpPr>
          <p:nvPr>
            <p:ph type="body" sz="quarter" idx="60" hasCustomPrompt="1"/>
          </p:nvPr>
        </p:nvSpPr>
        <p:spPr>
          <a:xfrm>
            <a:off x="6376688"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92" name="Picture Placeholder 8">
            <a:extLst>
              <a:ext uri="{FF2B5EF4-FFF2-40B4-BE49-F238E27FC236}">
                <a16:creationId xmlns:a16="http://schemas.microsoft.com/office/drawing/2014/main" id="{5F2FCC9A-6845-37D5-F055-941CE09A2A22}"/>
              </a:ext>
            </a:extLst>
          </p:cNvPr>
          <p:cNvSpPr>
            <a:spLocks noGrp="1" noChangeAspect="1"/>
          </p:cNvSpPr>
          <p:nvPr>
            <p:ph type="pic" sz="quarter" idx="61"/>
          </p:nvPr>
        </p:nvSpPr>
        <p:spPr>
          <a:xfrm>
            <a:off x="3952994"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93" name="Text Placeholder 7">
            <a:extLst>
              <a:ext uri="{FF2B5EF4-FFF2-40B4-BE49-F238E27FC236}">
                <a16:creationId xmlns:a16="http://schemas.microsoft.com/office/drawing/2014/main" id="{4A179395-91E1-808A-E993-08A442F8BC22}"/>
              </a:ext>
            </a:extLst>
          </p:cNvPr>
          <p:cNvSpPr>
            <a:spLocks noGrp="1"/>
          </p:cNvSpPr>
          <p:nvPr>
            <p:ph type="body" sz="quarter" idx="62" hasCustomPrompt="1"/>
          </p:nvPr>
        </p:nvSpPr>
        <p:spPr>
          <a:xfrm>
            <a:off x="3597394" y="3001814"/>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94" name="Text Placeholder 7">
            <a:extLst>
              <a:ext uri="{FF2B5EF4-FFF2-40B4-BE49-F238E27FC236}">
                <a16:creationId xmlns:a16="http://schemas.microsoft.com/office/drawing/2014/main" id="{702C7C9A-0AFD-2469-6C6F-141D1FC79BD4}"/>
              </a:ext>
            </a:extLst>
          </p:cNvPr>
          <p:cNvSpPr>
            <a:spLocks noGrp="1"/>
          </p:cNvSpPr>
          <p:nvPr>
            <p:ph type="body" sz="quarter" idx="63" hasCustomPrompt="1"/>
          </p:nvPr>
        </p:nvSpPr>
        <p:spPr>
          <a:xfrm>
            <a:off x="3597394"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95" name="Picture Placeholder 8">
            <a:extLst>
              <a:ext uri="{FF2B5EF4-FFF2-40B4-BE49-F238E27FC236}">
                <a16:creationId xmlns:a16="http://schemas.microsoft.com/office/drawing/2014/main" id="{E8041F2A-1975-9194-4AAB-68D10D01CDFD}"/>
              </a:ext>
            </a:extLst>
          </p:cNvPr>
          <p:cNvSpPr>
            <a:spLocks noGrp="1" noChangeAspect="1"/>
          </p:cNvSpPr>
          <p:nvPr>
            <p:ph type="pic" sz="quarter" idx="64"/>
          </p:nvPr>
        </p:nvSpPr>
        <p:spPr>
          <a:xfrm>
            <a:off x="1185731"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96" name="Text Placeholder 7">
            <a:extLst>
              <a:ext uri="{FF2B5EF4-FFF2-40B4-BE49-F238E27FC236}">
                <a16:creationId xmlns:a16="http://schemas.microsoft.com/office/drawing/2014/main" id="{C48E9744-D1C6-FDE5-E291-DA32746CF8E6}"/>
              </a:ext>
            </a:extLst>
          </p:cNvPr>
          <p:cNvSpPr>
            <a:spLocks noGrp="1"/>
          </p:cNvSpPr>
          <p:nvPr>
            <p:ph type="body" sz="quarter" idx="65" hasCustomPrompt="1"/>
          </p:nvPr>
        </p:nvSpPr>
        <p:spPr>
          <a:xfrm>
            <a:off x="830131" y="3001814"/>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97" name="Text Placeholder 7">
            <a:extLst>
              <a:ext uri="{FF2B5EF4-FFF2-40B4-BE49-F238E27FC236}">
                <a16:creationId xmlns:a16="http://schemas.microsoft.com/office/drawing/2014/main" id="{049A3AD7-F858-EF2C-73B7-2DA68B220B67}"/>
              </a:ext>
            </a:extLst>
          </p:cNvPr>
          <p:cNvSpPr>
            <a:spLocks noGrp="1"/>
          </p:cNvSpPr>
          <p:nvPr>
            <p:ph type="body" sz="quarter" idx="66" hasCustomPrompt="1"/>
          </p:nvPr>
        </p:nvSpPr>
        <p:spPr>
          <a:xfrm>
            <a:off x="830131"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110" name="Picture Placeholder 8">
            <a:extLst>
              <a:ext uri="{FF2B5EF4-FFF2-40B4-BE49-F238E27FC236}">
                <a16:creationId xmlns:a16="http://schemas.microsoft.com/office/drawing/2014/main" id="{B2ED9FC5-D3CA-4D1E-7733-5AC9AC71EBF2}"/>
              </a:ext>
            </a:extLst>
          </p:cNvPr>
          <p:cNvSpPr>
            <a:spLocks noGrp="1" noChangeAspect="1"/>
          </p:cNvSpPr>
          <p:nvPr>
            <p:ph type="pic" sz="quarter" idx="67"/>
          </p:nvPr>
        </p:nvSpPr>
        <p:spPr>
          <a:xfrm>
            <a:off x="9511582"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111" name="Text Placeholder 7">
            <a:extLst>
              <a:ext uri="{FF2B5EF4-FFF2-40B4-BE49-F238E27FC236}">
                <a16:creationId xmlns:a16="http://schemas.microsoft.com/office/drawing/2014/main" id="{D11A6E3D-EE65-027C-3CF1-13DAD189F36C}"/>
              </a:ext>
            </a:extLst>
          </p:cNvPr>
          <p:cNvSpPr>
            <a:spLocks noGrp="1"/>
          </p:cNvSpPr>
          <p:nvPr>
            <p:ph type="body" sz="quarter" idx="68" hasCustomPrompt="1"/>
          </p:nvPr>
        </p:nvSpPr>
        <p:spPr>
          <a:xfrm>
            <a:off x="9155982" y="5504382"/>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112" name="Text Placeholder 7">
            <a:extLst>
              <a:ext uri="{FF2B5EF4-FFF2-40B4-BE49-F238E27FC236}">
                <a16:creationId xmlns:a16="http://schemas.microsoft.com/office/drawing/2014/main" id="{C8EA634E-33B6-2EA8-98AF-35AA0A6FA66B}"/>
              </a:ext>
            </a:extLst>
          </p:cNvPr>
          <p:cNvSpPr>
            <a:spLocks noGrp="1"/>
          </p:cNvSpPr>
          <p:nvPr>
            <p:ph type="body" sz="quarter" idx="69" hasCustomPrompt="1"/>
          </p:nvPr>
        </p:nvSpPr>
        <p:spPr>
          <a:xfrm>
            <a:off x="9155982"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113" name="Picture Placeholder 8">
            <a:extLst>
              <a:ext uri="{FF2B5EF4-FFF2-40B4-BE49-F238E27FC236}">
                <a16:creationId xmlns:a16="http://schemas.microsoft.com/office/drawing/2014/main" id="{1D2127BD-AB53-340E-0A87-C8C2EADC7519}"/>
              </a:ext>
            </a:extLst>
          </p:cNvPr>
          <p:cNvSpPr>
            <a:spLocks noGrp="1" noChangeAspect="1"/>
          </p:cNvSpPr>
          <p:nvPr>
            <p:ph type="pic" sz="quarter" idx="70"/>
          </p:nvPr>
        </p:nvSpPr>
        <p:spPr>
          <a:xfrm>
            <a:off x="6732288"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114" name="Text Placeholder 7">
            <a:extLst>
              <a:ext uri="{FF2B5EF4-FFF2-40B4-BE49-F238E27FC236}">
                <a16:creationId xmlns:a16="http://schemas.microsoft.com/office/drawing/2014/main" id="{4D5F16A8-AC49-EE1C-AE2C-E2D93ED9BA70}"/>
              </a:ext>
            </a:extLst>
          </p:cNvPr>
          <p:cNvSpPr>
            <a:spLocks noGrp="1"/>
          </p:cNvSpPr>
          <p:nvPr>
            <p:ph type="body" sz="quarter" idx="71" hasCustomPrompt="1"/>
          </p:nvPr>
        </p:nvSpPr>
        <p:spPr>
          <a:xfrm>
            <a:off x="6376688" y="5504382"/>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115" name="Text Placeholder 7">
            <a:extLst>
              <a:ext uri="{FF2B5EF4-FFF2-40B4-BE49-F238E27FC236}">
                <a16:creationId xmlns:a16="http://schemas.microsoft.com/office/drawing/2014/main" id="{FE8858A8-437F-6E99-3F06-CBC91592A421}"/>
              </a:ext>
            </a:extLst>
          </p:cNvPr>
          <p:cNvSpPr>
            <a:spLocks noGrp="1"/>
          </p:cNvSpPr>
          <p:nvPr>
            <p:ph type="body" sz="quarter" idx="72" hasCustomPrompt="1"/>
          </p:nvPr>
        </p:nvSpPr>
        <p:spPr>
          <a:xfrm>
            <a:off x="6376688"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116" name="Picture Placeholder 8">
            <a:extLst>
              <a:ext uri="{FF2B5EF4-FFF2-40B4-BE49-F238E27FC236}">
                <a16:creationId xmlns:a16="http://schemas.microsoft.com/office/drawing/2014/main" id="{20B5B5A0-A3F5-3681-C166-C65863158810}"/>
              </a:ext>
            </a:extLst>
          </p:cNvPr>
          <p:cNvSpPr>
            <a:spLocks noGrp="1" noChangeAspect="1"/>
          </p:cNvSpPr>
          <p:nvPr>
            <p:ph type="pic" sz="quarter" idx="73"/>
          </p:nvPr>
        </p:nvSpPr>
        <p:spPr>
          <a:xfrm>
            <a:off x="3952994"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117" name="Text Placeholder 7">
            <a:extLst>
              <a:ext uri="{FF2B5EF4-FFF2-40B4-BE49-F238E27FC236}">
                <a16:creationId xmlns:a16="http://schemas.microsoft.com/office/drawing/2014/main" id="{1ED45EDC-2283-33ED-58C1-D1F5A6B02694}"/>
              </a:ext>
            </a:extLst>
          </p:cNvPr>
          <p:cNvSpPr>
            <a:spLocks noGrp="1"/>
          </p:cNvSpPr>
          <p:nvPr>
            <p:ph type="body" sz="quarter" idx="74" hasCustomPrompt="1"/>
          </p:nvPr>
        </p:nvSpPr>
        <p:spPr>
          <a:xfrm>
            <a:off x="3597394" y="5504382"/>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118" name="Text Placeholder 7">
            <a:extLst>
              <a:ext uri="{FF2B5EF4-FFF2-40B4-BE49-F238E27FC236}">
                <a16:creationId xmlns:a16="http://schemas.microsoft.com/office/drawing/2014/main" id="{A0B740CA-496A-5CDF-09B9-7BFEDC39E8A6}"/>
              </a:ext>
            </a:extLst>
          </p:cNvPr>
          <p:cNvSpPr>
            <a:spLocks noGrp="1"/>
          </p:cNvSpPr>
          <p:nvPr>
            <p:ph type="body" sz="quarter" idx="75" hasCustomPrompt="1"/>
          </p:nvPr>
        </p:nvSpPr>
        <p:spPr>
          <a:xfrm>
            <a:off x="3597394"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119" name="Picture Placeholder 8">
            <a:extLst>
              <a:ext uri="{FF2B5EF4-FFF2-40B4-BE49-F238E27FC236}">
                <a16:creationId xmlns:a16="http://schemas.microsoft.com/office/drawing/2014/main" id="{59C7D188-7ECA-0B96-BD35-9C34FEF8294A}"/>
              </a:ext>
            </a:extLst>
          </p:cNvPr>
          <p:cNvSpPr>
            <a:spLocks noGrp="1" noChangeAspect="1"/>
          </p:cNvSpPr>
          <p:nvPr>
            <p:ph type="pic" sz="quarter" idx="76"/>
          </p:nvPr>
        </p:nvSpPr>
        <p:spPr>
          <a:xfrm>
            <a:off x="1185731"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120" name="Text Placeholder 7">
            <a:extLst>
              <a:ext uri="{FF2B5EF4-FFF2-40B4-BE49-F238E27FC236}">
                <a16:creationId xmlns:a16="http://schemas.microsoft.com/office/drawing/2014/main" id="{879342CD-F3CA-BE5E-836D-FC366DF81CAE}"/>
              </a:ext>
            </a:extLst>
          </p:cNvPr>
          <p:cNvSpPr>
            <a:spLocks noGrp="1"/>
          </p:cNvSpPr>
          <p:nvPr>
            <p:ph type="body" sz="quarter" idx="77" hasCustomPrompt="1"/>
          </p:nvPr>
        </p:nvSpPr>
        <p:spPr>
          <a:xfrm>
            <a:off x="830131" y="5504382"/>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121" name="Text Placeholder 7">
            <a:extLst>
              <a:ext uri="{FF2B5EF4-FFF2-40B4-BE49-F238E27FC236}">
                <a16:creationId xmlns:a16="http://schemas.microsoft.com/office/drawing/2014/main" id="{17009E2B-595F-4DCC-C41A-F691D8690238}"/>
              </a:ext>
            </a:extLst>
          </p:cNvPr>
          <p:cNvSpPr>
            <a:spLocks noGrp="1"/>
          </p:cNvSpPr>
          <p:nvPr>
            <p:ph type="body" sz="quarter" idx="78" hasCustomPrompt="1"/>
          </p:nvPr>
        </p:nvSpPr>
        <p:spPr>
          <a:xfrm>
            <a:off x="830131"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30" name="Slide Number Placeholder 2">
            <a:extLst>
              <a:ext uri="{FF2B5EF4-FFF2-40B4-BE49-F238E27FC236}">
                <a16:creationId xmlns:a16="http://schemas.microsoft.com/office/drawing/2014/main" id="{41DA229E-3A26-C869-7423-DDA61DDFDD97}"/>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4" name="Castrol Logo">
            <a:extLst>
              <a:ext uri="{FF2B5EF4-FFF2-40B4-BE49-F238E27FC236}">
                <a16:creationId xmlns:a16="http://schemas.microsoft.com/office/drawing/2014/main" id="{EED215C3-11EA-E307-C302-C8ADD5D8E6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949498430"/>
      </p:ext>
    </p:extLst>
  </p:cSld>
  <p:clrMapOvr>
    <a:masterClrMapping/>
  </p:clrMapOvr>
  <p:extLst>
    <p:ext uri="{DCECCB84-F9BA-43D5-87BE-67443E8EF086}">
      <p15:sldGuideLst xmlns:p15="http://schemas.microsoft.com/office/powerpoint/2012/main">
        <p15:guide id="5" orient="horz" pos="890">
          <p15:clr>
            <a:srgbClr val="FBAE40"/>
          </p15:clr>
        </p15:guide>
        <p15:guide id="6" orient="horz" pos="247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Pathway_1_Grey">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tretch>
            <a:fillRect/>
          </a:stretch>
        </p:blipFill>
        <p:spPr>
          <a:xfrm>
            <a:off x="0" y="0"/>
            <a:ext cx="12192000" cy="6858000"/>
          </a:xfrm>
          <a:prstGeom prst="rect">
            <a:avLst/>
          </a:prstGeom>
        </p:spPr>
      </p:pic>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14" name="Slide Number">
            <a:extLst>
              <a:ext uri="{FF2B5EF4-FFF2-40B4-BE49-F238E27FC236}">
                <a16:creationId xmlns:a16="http://schemas.microsoft.com/office/drawing/2014/main" id="{E7EBAD1F-C7AE-30C3-77B0-B7782A0D06C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5" name="Castrol Logo">
            <a:extLst>
              <a:ext uri="{FF2B5EF4-FFF2-40B4-BE49-F238E27FC236}">
                <a16:creationId xmlns:a16="http://schemas.microsoft.com/office/drawing/2014/main" id="{ECFB055A-E921-6CB9-2675-F26946FB8E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
        <p:nvSpPr>
          <p:cNvPr id="23" name="PICTURE PLACEHOLDER">
            <a:extLst>
              <a:ext uri="{FF2B5EF4-FFF2-40B4-BE49-F238E27FC236}">
                <a16:creationId xmlns:a16="http://schemas.microsoft.com/office/drawing/2014/main" id="{C17462D0-1DC0-60C7-5817-0DD52AC60812}"/>
              </a:ext>
            </a:extLst>
          </p:cNvPr>
          <p:cNvSpPr>
            <a:spLocks noGrp="1"/>
          </p:cNvSpPr>
          <p:nvPr>
            <p:ph type="pic" sz="quarter" idx="18"/>
          </p:nvPr>
        </p:nvSpPr>
        <p:spPr>
          <a:xfrm>
            <a:off x="6695502" y="-7938"/>
            <a:ext cx="5496500" cy="2775523"/>
          </a:xfrm>
          <a:custGeom>
            <a:avLst/>
            <a:gdLst>
              <a:gd name="connsiteX0" fmla="*/ 744857 w 5496500"/>
              <a:gd name="connsiteY0" fmla="*/ 0 h 2775523"/>
              <a:gd name="connsiteX1" fmla="*/ 5496500 w 5496500"/>
              <a:gd name="connsiteY1" fmla="*/ 0 h 2775523"/>
              <a:gd name="connsiteX2" fmla="*/ 5496500 w 5496500"/>
              <a:gd name="connsiteY2" fmla="*/ 2775523 h 2775523"/>
              <a:gd name="connsiteX3" fmla="*/ 218314 w 5496500"/>
              <a:gd name="connsiteY3" fmla="*/ 2775523 h 2775523"/>
              <a:gd name="connsiteX4" fmla="*/ 7952 w 5496500"/>
              <a:gd name="connsiteY4" fmla="*/ 2489321 h 2775523"/>
              <a:gd name="connsiteX5" fmla="*/ 744857 w 5496500"/>
              <a:gd name="connsiteY5" fmla="*/ 0 h 277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6500" h="2775523">
                <a:moveTo>
                  <a:pt x="744857" y="0"/>
                </a:moveTo>
                <a:lnTo>
                  <a:pt x="5496500" y="0"/>
                </a:lnTo>
                <a:cubicBezTo>
                  <a:pt x="5496500" y="0"/>
                  <a:pt x="5496500" y="0"/>
                  <a:pt x="5496500" y="2775523"/>
                </a:cubicBezTo>
                <a:cubicBezTo>
                  <a:pt x="3306180" y="2775523"/>
                  <a:pt x="218314" y="2775523"/>
                  <a:pt x="218314" y="2775523"/>
                </a:cubicBezTo>
                <a:cubicBezTo>
                  <a:pt x="74248" y="2766619"/>
                  <a:pt x="-30296" y="2631787"/>
                  <a:pt x="7952" y="2489321"/>
                </a:cubicBezTo>
                <a:cubicBezTo>
                  <a:pt x="160943" y="1935998"/>
                  <a:pt x="486048" y="867510"/>
                  <a:pt x="744857" y="0"/>
                </a:cubicBezTo>
                <a:close/>
              </a:path>
            </a:pathLst>
          </a:custGeom>
          <a:solidFill>
            <a:schemeClr val="bg1">
              <a:lumMod val="85000"/>
            </a:schemeClr>
          </a:solidFill>
        </p:spPr>
        <p:txBody>
          <a:bodyPr wrap="square" anchor="ctr" anchorCtr="0">
            <a:noAutofit/>
          </a:bodyPr>
          <a:lstStyle>
            <a:lvl1pPr algn="ctr">
              <a:defRPr sz="1800"/>
            </a:lvl1pPr>
          </a:lstStyle>
          <a:p>
            <a:r>
              <a:rPr lang="en-US" dirty="0"/>
              <a:t>Click icon to add picture</a:t>
            </a:r>
            <a:endParaRPr lang="en-GB" dirty="0"/>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0" indent="-180975">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0" indent="-180975">
              <a:tabLst/>
              <a:defRPr sz="1400"/>
            </a:lvl3pPr>
            <a:lvl4pPr marL="470535" indent="-285750">
              <a:tabLst/>
              <a:defRPr sz="14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TextBox 1">
            <a:extLst>
              <a:ext uri="{FF2B5EF4-FFF2-40B4-BE49-F238E27FC236}">
                <a16:creationId xmlns:a16="http://schemas.microsoft.com/office/drawing/2014/main" id="{B4BC9016-04A7-2B79-4B05-32445E0DC4E1}"/>
              </a:ext>
            </a:extLst>
          </p:cNvPr>
          <p:cNvSpPr txBox="1"/>
          <p:nvPr userDrawn="1"/>
        </p:nvSpPr>
        <p:spPr>
          <a:xfrm>
            <a:off x="550863" y="6477991"/>
            <a:ext cx="1959428" cy="320634"/>
          </a:xfrm>
          <a:prstGeom prst="rect">
            <a:avLst/>
          </a:prstGeom>
          <a:noFill/>
        </p:spPr>
        <p:txBody>
          <a:bodyPr wrap="square" lIns="0" tIns="0" rIns="0" bIns="0" rtlCol="0">
            <a:noAutofit/>
          </a:bodyPr>
          <a:lstStyle/>
          <a:p>
            <a:pPr algn="l">
              <a:lnSpc>
                <a:spcPct val="110000"/>
              </a:lnSpc>
              <a:spcAft>
                <a:spcPts val="600"/>
              </a:spcAft>
            </a:pPr>
            <a:r>
              <a:rPr lang="en-US" sz="1050" dirty="0">
                <a:solidFill>
                  <a:schemeClr val="tx1"/>
                </a:solidFill>
                <a:latin typeface="Arial" panose="020B0604020202020204" pitchFamily="34" charset="0"/>
                <a:cs typeface="Arial" panose="020B0604020202020204" pitchFamily="34" charset="0"/>
              </a:rPr>
              <a:t>Confidential. Do not distribute.</a:t>
            </a:r>
          </a:p>
        </p:txBody>
      </p:sp>
    </p:spTree>
    <p:extLst>
      <p:ext uri="{BB962C8B-B14F-4D97-AF65-F5344CB8AC3E}">
        <p14:creationId xmlns:p14="http://schemas.microsoft.com/office/powerpoint/2010/main" val="3604612930"/>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athway_1_White">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0" y="0"/>
            <a:ext cx="12192000" cy="6858000"/>
          </a:xfrm>
          <a:prstGeom prst="rect">
            <a:avLst/>
          </a:prstGeom>
        </p:spPr>
      </p:pic>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14" name="Slide Number">
            <a:extLst>
              <a:ext uri="{FF2B5EF4-FFF2-40B4-BE49-F238E27FC236}">
                <a16:creationId xmlns:a16="http://schemas.microsoft.com/office/drawing/2014/main" id="{E7EBAD1F-C7AE-30C3-77B0-B7782A0D06C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5" name="Castrol Logo">
            <a:extLst>
              <a:ext uri="{FF2B5EF4-FFF2-40B4-BE49-F238E27FC236}">
                <a16:creationId xmlns:a16="http://schemas.microsoft.com/office/drawing/2014/main" id="{ECFB055A-E921-6CB9-2675-F26946FB8E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
        <p:nvSpPr>
          <p:cNvPr id="23" name="PICTURE PLACEHOLDER">
            <a:extLst>
              <a:ext uri="{FF2B5EF4-FFF2-40B4-BE49-F238E27FC236}">
                <a16:creationId xmlns:a16="http://schemas.microsoft.com/office/drawing/2014/main" id="{C17462D0-1DC0-60C7-5817-0DD52AC60812}"/>
              </a:ext>
            </a:extLst>
          </p:cNvPr>
          <p:cNvSpPr>
            <a:spLocks noGrp="1"/>
          </p:cNvSpPr>
          <p:nvPr>
            <p:ph type="pic" sz="quarter" idx="18"/>
          </p:nvPr>
        </p:nvSpPr>
        <p:spPr>
          <a:xfrm>
            <a:off x="6695502" y="-7938"/>
            <a:ext cx="5496500" cy="2775523"/>
          </a:xfrm>
          <a:custGeom>
            <a:avLst/>
            <a:gdLst>
              <a:gd name="connsiteX0" fmla="*/ 744857 w 5496500"/>
              <a:gd name="connsiteY0" fmla="*/ 0 h 2775523"/>
              <a:gd name="connsiteX1" fmla="*/ 5496500 w 5496500"/>
              <a:gd name="connsiteY1" fmla="*/ 0 h 2775523"/>
              <a:gd name="connsiteX2" fmla="*/ 5496500 w 5496500"/>
              <a:gd name="connsiteY2" fmla="*/ 2775523 h 2775523"/>
              <a:gd name="connsiteX3" fmla="*/ 218314 w 5496500"/>
              <a:gd name="connsiteY3" fmla="*/ 2775523 h 2775523"/>
              <a:gd name="connsiteX4" fmla="*/ 7952 w 5496500"/>
              <a:gd name="connsiteY4" fmla="*/ 2489321 h 2775523"/>
              <a:gd name="connsiteX5" fmla="*/ 744857 w 5496500"/>
              <a:gd name="connsiteY5" fmla="*/ 0 h 277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6500" h="2775523">
                <a:moveTo>
                  <a:pt x="744857" y="0"/>
                </a:moveTo>
                <a:lnTo>
                  <a:pt x="5496500" y="0"/>
                </a:lnTo>
                <a:cubicBezTo>
                  <a:pt x="5496500" y="0"/>
                  <a:pt x="5496500" y="0"/>
                  <a:pt x="5496500" y="2775523"/>
                </a:cubicBezTo>
                <a:cubicBezTo>
                  <a:pt x="3306180" y="2775523"/>
                  <a:pt x="218314" y="2775523"/>
                  <a:pt x="218314" y="2775523"/>
                </a:cubicBezTo>
                <a:cubicBezTo>
                  <a:pt x="74248" y="2766619"/>
                  <a:pt x="-30296" y="2631787"/>
                  <a:pt x="7952" y="2489321"/>
                </a:cubicBezTo>
                <a:cubicBezTo>
                  <a:pt x="160943" y="1935998"/>
                  <a:pt x="486048" y="867510"/>
                  <a:pt x="744857" y="0"/>
                </a:cubicBezTo>
                <a:close/>
              </a:path>
            </a:pathLst>
          </a:custGeom>
          <a:solidFill>
            <a:schemeClr val="bg1">
              <a:lumMod val="85000"/>
            </a:schemeClr>
          </a:solidFill>
        </p:spPr>
        <p:txBody>
          <a:bodyPr wrap="square" anchor="ctr" anchorCtr="0">
            <a:noAutofit/>
          </a:bodyPr>
          <a:lstStyle>
            <a:lvl1pPr algn="ctr">
              <a:defRPr sz="1800"/>
            </a:lvl1pPr>
          </a:lstStyle>
          <a:p>
            <a:r>
              <a:rPr lang="en-US" dirty="0"/>
              <a:t>Click icon to add picture</a:t>
            </a:r>
            <a:endParaRPr lang="en-GB" dirty="0"/>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1">
                  <a:lumMod val="75000"/>
                </a:schemeClr>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TextBox 1">
            <a:extLst>
              <a:ext uri="{FF2B5EF4-FFF2-40B4-BE49-F238E27FC236}">
                <a16:creationId xmlns:a16="http://schemas.microsoft.com/office/drawing/2014/main" id="{AE99981E-FA38-9BB1-16BF-27BE225D74CF}"/>
              </a:ext>
            </a:extLst>
          </p:cNvPr>
          <p:cNvSpPr txBox="1"/>
          <p:nvPr userDrawn="1"/>
        </p:nvSpPr>
        <p:spPr>
          <a:xfrm>
            <a:off x="550863" y="6477991"/>
            <a:ext cx="1959428" cy="320634"/>
          </a:xfrm>
          <a:prstGeom prst="rect">
            <a:avLst/>
          </a:prstGeom>
          <a:noFill/>
        </p:spPr>
        <p:txBody>
          <a:bodyPr wrap="square" lIns="0" tIns="0" rIns="0" bIns="0" rtlCol="0">
            <a:noAutofit/>
          </a:bodyPr>
          <a:lstStyle/>
          <a:p>
            <a:pPr algn="l">
              <a:lnSpc>
                <a:spcPct val="110000"/>
              </a:lnSpc>
              <a:spcAft>
                <a:spcPts val="600"/>
              </a:spcAft>
            </a:pPr>
            <a:r>
              <a:rPr lang="en-US" sz="1050" dirty="0">
                <a:solidFill>
                  <a:schemeClr val="tx1"/>
                </a:solidFill>
                <a:latin typeface="Arial" panose="020B0604020202020204" pitchFamily="34" charset="0"/>
                <a:cs typeface="Arial" panose="020B0604020202020204" pitchFamily="34" charset="0"/>
              </a:rPr>
              <a:t>Confidential. Do not distribute.</a:t>
            </a:r>
          </a:p>
        </p:txBody>
      </p:sp>
    </p:spTree>
    <p:extLst>
      <p:ext uri="{BB962C8B-B14F-4D97-AF65-F5344CB8AC3E}">
        <p14:creationId xmlns:p14="http://schemas.microsoft.com/office/powerpoint/2010/main" val="133929593"/>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Imag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38671D0-9CE7-0308-7693-896B1E2CABA7}"/>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userDrawn="1"/>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id="{7B3C7FF3-55C5-AA47-C55C-FB4DBE34EA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818255" y="681972"/>
            <a:ext cx="1884218" cy="442753"/>
          </a:xfrm>
          <a:prstGeom prst="rect">
            <a:avLst/>
          </a:prstGeom>
        </p:spPr>
      </p:pic>
      <p:sp>
        <p:nvSpPr>
          <p:cNvPr id="20" name="object 5">
            <a:extLst>
              <a:ext uri="{FF2B5EF4-FFF2-40B4-BE49-F238E27FC236}">
                <a16:creationId xmlns:a16="http://schemas.microsoft.com/office/drawing/2014/main" id="{2D9CCB5A-1004-239D-2A5B-7A665076E47F}"/>
              </a:ext>
            </a:extLst>
          </p:cNvPr>
          <p:cNvSpPr/>
          <p:nvPr userDrawn="1"/>
        </p:nvSpPr>
        <p:spPr>
          <a:xfrm>
            <a:off x="8154026" y="0"/>
            <a:ext cx="4038600" cy="6858000"/>
          </a:xfrm>
          <a:custGeom>
            <a:avLst/>
            <a:gdLst/>
            <a:ahLst/>
            <a:cxnLst/>
            <a:rect l="l" t="t" r="r" b="b"/>
            <a:pathLst>
              <a:path w="4038600" h="6858000">
                <a:moveTo>
                  <a:pt x="1823007" y="0"/>
                </a:moveTo>
                <a:lnTo>
                  <a:pt x="1553677" y="0"/>
                </a:lnTo>
                <a:lnTo>
                  <a:pt x="177309" y="1161224"/>
                </a:lnTo>
                <a:lnTo>
                  <a:pt x="141243" y="1194806"/>
                </a:lnTo>
                <a:lnTo>
                  <a:pt x="109117" y="1231203"/>
                </a:lnTo>
                <a:lnTo>
                  <a:pt x="80994" y="1270091"/>
                </a:lnTo>
                <a:lnTo>
                  <a:pt x="56941" y="1311147"/>
                </a:lnTo>
                <a:lnTo>
                  <a:pt x="37022" y="1354048"/>
                </a:lnTo>
                <a:lnTo>
                  <a:pt x="21303" y="1398468"/>
                </a:lnTo>
                <a:lnTo>
                  <a:pt x="9850" y="1444086"/>
                </a:lnTo>
                <a:lnTo>
                  <a:pt x="2727" y="1490578"/>
                </a:lnTo>
                <a:lnTo>
                  <a:pt x="0" y="1537619"/>
                </a:lnTo>
                <a:lnTo>
                  <a:pt x="1734" y="1584886"/>
                </a:lnTo>
                <a:lnTo>
                  <a:pt x="7994" y="1632056"/>
                </a:lnTo>
                <a:lnTo>
                  <a:pt x="18847" y="1678804"/>
                </a:lnTo>
                <a:lnTo>
                  <a:pt x="34356" y="1724809"/>
                </a:lnTo>
                <a:lnTo>
                  <a:pt x="54588" y="1769745"/>
                </a:lnTo>
                <a:lnTo>
                  <a:pt x="2927711" y="6858000"/>
                </a:lnTo>
                <a:lnTo>
                  <a:pt x="4037973" y="6858000"/>
                </a:lnTo>
                <a:lnTo>
                  <a:pt x="4037973" y="5091320"/>
                </a:lnTo>
                <a:lnTo>
                  <a:pt x="578032" y="1324063"/>
                </a:lnTo>
                <a:lnTo>
                  <a:pt x="550497" y="1285676"/>
                </a:lnTo>
                <a:lnTo>
                  <a:pt x="533216" y="1243394"/>
                </a:lnTo>
                <a:lnTo>
                  <a:pt x="526072" y="1199032"/>
                </a:lnTo>
                <a:lnTo>
                  <a:pt x="528948" y="1154406"/>
                </a:lnTo>
                <a:lnTo>
                  <a:pt x="541726" y="1111329"/>
                </a:lnTo>
                <a:lnTo>
                  <a:pt x="564290" y="1071616"/>
                </a:lnTo>
                <a:lnTo>
                  <a:pt x="596523" y="1037081"/>
                </a:lnTo>
                <a:lnTo>
                  <a:pt x="1823007" y="0"/>
                </a:lnTo>
                <a:close/>
              </a:path>
            </a:pathLst>
          </a:custGeom>
          <a:solidFill>
            <a:srgbClr val="009343"/>
          </a:solidFill>
        </p:spPr>
        <p:txBody>
          <a:bodyPr wrap="square" lIns="0" tIns="0" rIns="0" bIns="0" rtlCol="0"/>
          <a:lstStyle/>
          <a:p>
            <a:endParaRPr dirty="0"/>
          </a:p>
        </p:txBody>
      </p:sp>
    </p:spTree>
    <p:extLst>
      <p:ext uri="{BB962C8B-B14F-4D97-AF65-F5344CB8AC3E}">
        <p14:creationId xmlns:p14="http://schemas.microsoft.com/office/powerpoint/2010/main" val="1321981971"/>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athway_2_Green">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0" y="0"/>
            <a:ext cx="12192000" cy="6858000"/>
          </a:xfrm>
          <a:prstGeom prst="rect">
            <a:avLst/>
          </a:prstGeom>
        </p:spPr>
      </p:pic>
      <p:sp>
        <p:nvSpPr>
          <p:cNvPr id="11" name="Picture Placeholder 10">
            <a:extLst>
              <a:ext uri="{FF2B5EF4-FFF2-40B4-BE49-F238E27FC236}">
                <a16:creationId xmlns:a16="http://schemas.microsoft.com/office/drawing/2014/main" id="{B5C52A69-CA7D-FE88-D56E-4BEB700B83A4}"/>
              </a:ext>
            </a:extLst>
          </p:cNvPr>
          <p:cNvSpPr>
            <a:spLocks noGrp="1"/>
          </p:cNvSpPr>
          <p:nvPr>
            <p:ph type="pic" sz="quarter" idx="20"/>
          </p:nvPr>
        </p:nvSpPr>
        <p:spPr>
          <a:xfrm>
            <a:off x="6744255" y="0"/>
            <a:ext cx="5446466" cy="5008078"/>
          </a:xfrm>
          <a:custGeom>
            <a:avLst/>
            <a:gdLst>
              <a:gd name="connsiteX0" fmla="*/ 1186304 w 5446466"/>
              <a:gd name="connsiteY0" fmla="*/ 0 h 5008078"/>
              <a:gd name="connsiteX1" fmla="*/ 5446466 w 5446466"/>
              <a:gd name="connsiteY1" fmla="*/ 0 h 5008078"/>
              <a:gd name="connsiteX2" fmla="*/ 5446466 w 5446466"/>
              <a:gd name="connsiteY2" fmla="*/ 5008078 h 5008078"/>
              <a:gd name="connsiteX3" fmla="*/ 170823 w 5446466"/>
              <a:gd name="connsiteY3" fmla="*/ 3966275 h 5008078"/>
              <a:gd name="connsiteX4" fmla="*/ 9676 w 5446466"/>
              <a:gd name="connsiteY4" fmla="*/ 3674468 h 5008078"/>
              <a:gd name="connsiteX5" fmla="*/ 1186304 w 5446466"/>
              <a:gd name="connsiteY5" fmla="*/ 0 h 5008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6466" h="5008078">
                <a:moveTo>
                  <a:pt x="1186304" y="0"/>
                </a:moveTo>
                <a:lnTo>
                  <a:pt x="5446466" y="0"/>
                </a:lnTo>
                <a:lnTo>
                  <a:pt x="5446466" y="5008078"/>
                </a:lnTo>
                <a:cubicBezTo>
                  <a:pt x="3788955" y="4682994"/>
                  <a:pt x="170823" y="3966275"/>
                  <a:pt x="170823" y="3966275"/>
                </a:cubicBezTo>
                <a:cubicBezTo>
                  <a:pt x="45486" y="3930439"/>
                  <a:pt x="-27413" y="3799893"/>
                  <a:pt x="9676" y="3674468"/>
                </a:cubicBezTo>
                <a:cubicBezTo>
                  <a:pt x="230933" y="2920632"/>
                  <a:pt x="867847" y="1008527"/>
                  <a:pt x="1186304" y="0"/>
                </a:cubicBezTo>
                <a:close/>
              </a:path>
            </a:pathLst>
          </a:custGeom>
          <a:solidFill>
            <a:schemeClr val="bg1">
              <a:lumMod val="85000"/>
            </a:schemeClr>
          </a:solidFill>
        </p:spPr>
        <p:txBody>
          <a:bodyPr wrap="square" anchor="ctr" anchorCtr="0">
            <a:noAutofit/>
          </a:bodyPr>
          <a:lstStyle>
            <a:lvl1pPr algn="ctr">
              <a:defRPr sz="1800"/>
            </a:lvl1pPr>
          </a:lstStyle>
          <a:p>
            <a:r>
              <a:rPr lang="en-US" dirty="0"/>
              <a:t>Click icon to add picture</a:t>
            </a:r>
            <a:endParaRPr lang="en-GB" dirty="0"/>
          </a:p>
        </p:txBody>
      </p:sp>
      <p:sp>
        <p:nvSpPr>
          <p:cNvPr id="5" name="Slide Number">
            <a:extLst>
              <a:ext uri="{FF2B5EF4-FFF2-40B4-BE49-F238E27FC236}">
                <a16:creationId xmlns:a16="http://schemas.microsoft.com/office/drawing/2014/main" id="{87F7DA47-E48B-3342-5F55-2C6651F1E53A}"/>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6" name="Castrol Logo">
            <a:extLst>
              <a:ext uri="{FF2B5EF4-FFF2-40B4-BE49-F238E27FC236}">
                <a16:creationId xmlns:a16="http://schemas.microsoft.com/office/drawing/2014/main" id="{8BE1592B-A78B-412F-D981-3BEE639B91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
        <p:nvSpPr>
          <p:cNvPr id="7" name="H2">
            <a:extLst>
              <a:ext uri="{FF2B5EF4-FFF2-40B4-BE49-F238E27FC236}">
                <a16:creationId xmlns:a16="http://schemas.microsoft.com/office/drawing/2014/main" id="{E661BC35-91CB-70C2-72E2-8D569C5537B5}"/>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bg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8" name="H1">
            <a:extLst>
              <a:ext uri="{FF2B5EF4-FFF2-40B4-BE49-F238E27FC236}">
                <a16:creationId xmlns:a16="http://schemas.microsoft.com/office/drawing/2014/main" id="{27993320-03D0-DC69-4441-69FC1AF92895}"/>
              </a:ext>
            </a:extLst>
          </p:cNvPr>
          <p:cNvSpPr>
            <a:spLocks noGrp="1"/>
          </p:cNvSpPr>
          <p:nvPr>
            <p:ph type="title" hasCustomPrompt="1"/>
          </p:nvPr>
        </p:nvSpPr>
        <p:spPr>
          <a:xfrm>
            <a:off x="550863" y="584983"/>
            <a:ext cx="5374449" cy="570445"/>
          </a:xfrm>
        </p:spPr>
        <p:txBody>
          <a:bodyPr>
            <a:normAutofit/>
          </a:bodyPr>
          <a:lstStyle>
            <a:lvl1pPr>
              <a:defRPr sz="3600">
                <a:solidFill>
                  <a:schemeClr val="bg1"/>
                </a:solidFill>
              </a:defRPr>
            </a:lvl1pPr>
          </a:lstStyle>
          <a:p>
            <a:r>
              <a:rPr lang="en-US"/>
              <a:t>Headline</a:t>
            </a:r>
          </a:p>
        </p:txBody>
      </p:sp>
      <p:sp>
        <p:nvSpPr>
          <p:cNvPr id="20" name="Text Placeholder 19">
            <a:extLst>
              <a:ext uri="{FF2B5EF4-FFF2-40B4-BE49-F238E27FC236}">
                <a16:creationId xmlns:a16="http://schemas.microsoft.com/office/drawing/2014/main" id="{C85D6BD1-F066-A93C-016F-AE3D05C0D96A}"/>
              </a:ext>
            </a:extLst>
          </p:cNvPr>
          <p:cNvSpPr>
            <a:spLocks noGrp="1"/>
          </p:cNvSpPr>
          <p:nvPr>
            <p:ph type="body" sz="quarter" idx="21"/>
          </p:nvPr>
        </p:nvSpPr>
        <p:spPr>
          <a:xfrm>
            <a:off x="550863" y="2670047"/>
            <a:ext cx="5376672" cy="3547872"/>
          </a:xfrm>
        </p:spPr>
        <p:txBody>
          <a:bodyPr/>
          <a:lstStyle>
            <a:lvl1pPr>
              <a:defRPr>
                <a:solidFill>
                  <a:schemeClr val="bg1"/>
                </a:solidFill>
              </a:defRPr>
            </a:lvl1pPr>
            <a:lvl2pPr marL="182880" indent="-182880">
              <a:buClr>
                <a:schemeClr val="bg1"/>
              </a:buClr>
              <a:buFont typeface="Arial" panose="020B0604020202020204" pitchFamily="34" charset="0"/>
              <a:buChar char="•"/>
              <a:defRPr>
                <a:solidFill>
                  <a:schemeClr val="bg1"/>
                </a:solidFill>
              </a:defRPr>
            </a:lvl2pPr>
            <a:lvl3pPr marL="365760" indent="-182880">
              <a:buFont typeface="Arial" panose="020B0604020202020204" pitchFamily="34" charset="0"/>
              <a:buChar char="•"/>
              <a:defRPr>
                <a:solidFill>
                  <a:schemeClr val="bg1"/>
                </a:solidFill>
              </a:defRPr>
            </a:lvl3pPr>
            <a:lvl4pPr marL="548640" indent="-182880">
              <a:buFont typeface="Arial" panose="020B0604020202020204" pitchFamily="34" charset="0"/>
              <a:buChar char="•"/>
              <a:defRPr>
                <a:solidFill>
                  <a:schemeClr val="bg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981352"/>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thway_3_Grey">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0" y="0"/>
            <a:ext cx="8928100" cy="6858000"/>
          </a:xfrm>
          <a:prstGeom prst="rect">
            <a:avLst/>
          </a:prstGeom>
        </p:spPr>
      </p:pic>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10">
            <a:extLst>
              <a:ext uri="{FF2B5EF4-FFF2-40B4-BE49-F238E27FC236}">
                <a16:creationId xmlns:a16="http://schemas.microsoft.com/office/drawing/2014/main" id="{AE772593-C3A4-5BDA-3B03-DDFEE202D388}"/>
              </a:ext>
            </a:extLst>
          </p:cNvPr>
          <p:cNvSpPr>
            <a:spLocks noGrp="1"/>
          </p:cNvSpPr>
          <p:nvPr>
            <p:ph type="pic" sz="quarter" idx="20"/>
          </p:nvPr>
        </p:nvSpPr>
        <p:spPr>
          <a:xfrm>
            <a:off x="6892012" y="-1"/>
            <a:ext cx="5299988" cy="6858001"/>
          </a:xfrm>
          <a:custGeom>
            <a:avLst/>
            <a:gdLst>
              <a:gd name="connsiteX0" fmla="*/ 1794038 w 5299988"/>
              <a:gd name="connsiteY0" fmla="*/ 0 h 6858001"/>
              <a:gd name="connsiteX1" fmla="*/ 5299988 w 5299988"/>
              <a:gd name="connsiteY1" fmla="*/ 0 h 6858001"/>
              <a:gd name="connsiteX2" fmla="*/ 5299988 w 5299988"/>
              <a:gd name="connsiteY2" fmla="*/ 6858001 h 6858001"/>
              <a:gd name="connsiteX3" fmla="*/ 2036221 w 5299988"/>
              <a:gd name="connsiteY3" fmla="*/ 6858001 h 6858001"/>
              <a:gd name="connsiteX4" fmla="*/ 164690 w 5299988"/>
              <a:gd name="connsiteY4" fmla="*/ 3595371 h 6858001"/>
              <a:gd name="connsiteX5" fmla="*/ 58181 w 5299988"/>
              <a:gd name="connsiteY5" fmla="*/ 2919730 h 6858001"/>
              <a:gd name="connsiteX6" fmla="*/ 1794038 w 5299988"/>
              <a:gd name="connsiteY6"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99988" h="6858001">
                <a:moveTo>
                  <a:pt x="1794038" y="0"/>
                </a:moveTo>
                <a:lnTo>
                  <a:pt x="5299988" y="0"/>
                </a:lnTo>
                <a:lnTo>
                  <a:pt x="5299988" y="6858001"/>
                </a:lnTo>
                <a:lnTo>
                  <a:pt x="2036221" y="6858001"/>
                </a:lnTo>
                <a:lnTo>
                  <a:pt x="164690" y="3595371"/>
                </a:lnTo>
                <a:cubicBezTo>
                  <a:pt x="75932" y="3460751"/>
                  <a:pt x="-87637" y="3144521"/>
                  <a:pt x="58181" y="2919730"/>
                </a:cubicBezTo>
                <a:cubicBezTo>
                  <a:pt x="167226" y="2754630"/>
                  <a:pt x="1239933" y="939800"/>
                  <a:pt x="1794038" y="0"/>
                </a:cubicBezTo>
                <a:close/>
              </a:path>
            </a:pathLst>
          </a:custGeom>
          <a:solidFill>
            <a:schemeClr val="bg1">
              <a:lumMod val="85000"/>
            </a:schemeClr>
          </a:solidFill>
        </p:spPr>
        <p:txBody>
          <a:bodyPr wrap="square" anchor="ctr" anchorCtr="0">
            <a:noAutofit/>
          </a:bodyPr>
          <a:lstStyle>
            <a:lvl1pPr algn="ctr">
              <a:defRPr sz="1800"/>
            </a:lvl1pPr>
          </a:lstStyle>
          <a:p>
            <a:r>
              <a:rPr lang="en-US" dirty="0"/>
              <a:t>Click icon to add picture</a:t>
            </a:r>
            <a:endParaRPr lang="en-GB" dirty="0"/>
          </a:p>
        </p:txBody>
      </p:sp>
      <p:sp>
        <p:nvSpPr>
          <p:cNvPr id="5" name="Slide Number">
            <a:extLst>
              <a:ext uri="{FF2B5EF4-FFF2-40B4-BE49-F238E27FC236}">
                <a16:creationId xmlns:a16="http://schemas.microsoft.com/office/drawing/2014/main" id="{508E805B-878B-CF0A-B20F-53A93D8ADF1A}"/>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1669953925"/>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athway_3_White">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0" y="0"/>
            <a:ext cx="8928100" cy="6858000"/>
          </a:xfrm>
          <a:prstGeom prst="rect">
            <a:avLst/>
          </a:prstGeom>
        </p:spPr>
      </p:pic>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Picture Placeholder 10">
            <a:extLst>
              <a:ext uri="{FF2B5EF4-FFF2-40B4-BE49-F238E27FC236}">
                <a16:creationId xmlns:a16="http://schemas.microsoft.com/office/drawing/2014/main" id="{AE772593-C3A4-5BDA-3B03-DDFEE202D388}"/>
              </a:ext>
            </a:extLst>
          </p:cNvPr>
          <p:cNvSpPr>
            <a:spLocks noGrp="1"/>
          </p:cNvSpPr>
          <p:nvPr>
            <p:ph type="pic" sz="quarter" idx="20"/>
          </p:nvPr>
        </p:nvSpPr>
        <p:spPr>
          <a:xfrm>
            <a:off x="6892012" y="-1"/>
            <a:ext cx="5299988" cy="6858001"/>
          </a:xfrm>
          <a:custGeom>
            <a:avLst/>
            <a:gdLst>
              <a:gd name="connsiteX0" fmla="*/ 1794038 w 5299988"/>
              <a:gd name="connsiteY0" fmla="*/ 0 h 6858001"/>
              <a:gd name="connsiteX1" fmla="*/ 5299988 w 5299988"/>
              <a:gd name="connsiteY1" fmla="*/ 0 h 6858001"/>
              <a:gd name="connsiteX2" fmla="*/ 5299988 w 5299988"/>
              <a:gd name="connsiteY2" fmla="*/ 6858001 h 6858001"/>
              <a:gd name="connsiteX3" fmla="*/ 2036221 w 5299988"/>
              <a:gd name="connsiteY3" fmla="*/ 6858001 h 6858001"/>
              <a:gd name="connsiteX4" fmla="*/ 164690 w 5299988"/>
              <a:gd name="connsiteY4" fmla="*/ 3595371 h 6858001"/>
              <a:gd name="connsiteX5" fmla="*/ 58181 w 5299988"/>
              <a:gd name="connsiteY5" fmla="*/ 2919730 h 6858001"/>
              <a:gd name="connsiteX6" fmla="*/ 1794038 w 5299988"/>
              <a:gd name="connsiteY6"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99988" h="6858001">
                <a:moveTo>
                  <a:pt x="1794038" y="0"/>
                </a:moveTo>
                <a:lnTo>
                  <a:pt x="5299988" y="0"/>
                </a:lnTo>
                <a:lnTo>
                  <a:pt x="5299988" y="6858001"/>
                </a:lnTo>
                <a:lnTo>
                  <a:pt x="2036221" y="6858001"/>
                </a:lnTo>
                <a:lnTo>
                  <a:pt x="164690" y="3595371"/>
                </a:lnTo>
                <a:cubicBezTo>
                  <a:pt x="75932" y="3460751"/>
                  <a:pt x="-87637" y="3144521"/>
                  <a:pt x="58181" y="2919730"/>
                </a:cubicBezTo>
                <a:cubicBezTo>
                  <a:pt x="167226" y="2754630"/>
                  <a:pt x="1239933" y="939800"/>
                  <a:pt x="1794038" y="0"/>
                </a:cubicBezTo>
                <a:close/>
              </a:path>
            </a:pathLst>
          </a:custGeom>
          <a:solidFill>
            <a:schemeClr val="bg1">
              <a:lumMod val="85000"/>
            </a:schemeClr>
          </a:solidFill>
        </p:spPr>
        <p:txBody>
          <a:bodyPr wrap="square" anchor="ctr" anchorCtr="0">
            <a:noAutofit/>
          </a:bodyPr>
          <a:lstStyle>
            <a:lvl1pPr algn="ctr">
              <a:defRPr sz="1800"/>
            </a:lvl1pPr>
          </a:lstStyle>
          <a:p>
            <a:r>
              <a:rPr lang="en-US" dirty="0"/>
              <a:t>Click icon to add picture</a:t>
            </a:r>
            <a:endParaRPr lang="en-GB" dirty="0"/>
          </a:p>
        </p:txBody>
      </p:sp>
      <p:sp>
        <p:nvSpPr>
          <p:cNvPr id="5" name="Slide Number">
            <a:extLst>
              <a:ext uri="{FF2B5EF4-FFF2-40B4-BE49-F238E27FC236}">
                <a16:creationId xmlns:a16="http://schemas.microsoft.com/office/drawing/2014/main" id="{B57B3E1E-D544-03CC-1B22-61B97DDB423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359287386"/>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athway_4_Grey">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1" y="0"/>
            <a:ext cx="9626601" cy="6858000"/>
          </a:xfrm>
          <a:prstGeom prst="rect">
            <a:avLst/>
          </a:prstGeom>
        </p:spPr>
      </p:pic>
      <p:sp>
        <p:nvSpPr>
          <p:cNvPr id="9" name="Picture Placeholder 8">
            <a:extLst>
              <a:ext uri="{FF2B5EF4-FFF2-40B4-BE49-F238E27FC236}">
                <a16:creationId xmlns:a16="http://schemas.microsoft.com/office/drawing/2014/main" id="{5774DA87-861B-1FCF-6087-773F7228E08A}"/>
              </a:ext>
            </a:extLst>
          </p:cNvPr>
          <p:cNvSpPr>
            <a:spLocks noGrp="1"/>
          </p:cNvSpPr>
          <p:nvPr>
            <p:ph type="pic" sz="quarter" idx="20"/>
          </p:nvPr>
        </p:nvSpPr>
        <p:spPr>
          <a:xfrm>
            <a:off x="7636933" y="0"/>
            <a:ext cx="4552529" cy="6858000"/>
          </a:xfrm>
          <a:custGeom>
            <a:avLst/>
            <a:gdLst>
              <a:gd name="connsiteX0" fmla="*/ 1989511 w 4552529"/>
              <a:gd name="connsiteY0" fmla="*/ 0 h 6858000"/>
              <a:gd name="connsiteX1" fmla="*/ 4552529 w 4552529"/>
              <a:gd name="connsiteY1" fmla="*/ 0 h 6858000"/>
              <a:gd name="connsiteX2" fmla="*/ 4552529 w 4552529"/>
              <a:gd name="connsiteY2" fmla="*/ 6858000 h 6858000"/>
              <a:gd name="connsiteX3" fmla="*/ 0 w 4552529"/>
              <a:gd name="connsiteY3" fmla="*/ 6858000 h 6858000"/>
              <a:gd name="connsiteX4" fmla="*/ 1269 w 4552529"/>
              <a:gd name="connsiteY4" fmla="*/ 2623820 h 6858000"/>
              <a:gd name="connsiteX5" fmla="*/ 158603 w 4552529"/>
              <a:gd name="connsiteY5" fmla="*/ 21894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2529" h="6858000">
                <a:moveTo>
                  <a:pt x="1989511" y="0"/>
                </a:moveTo>
                <a:lnTo>
                  <a:pt x="4552529" y="0"/>
                </a:lnTo>
                <a:lnTo>
                  <a:pt x="4552529" y="6858000"/>
                </a:lnTo>
                <a:lnTo>
                  <a:pt x="0" y="6858000"/>
                </a:lnTo>
                <a:lnTo>
                  <a:pt x="1269" y="2623820"/>
                </a:lnTo>
                <a:cubicBezTo>
                  <a:pt x="1269" y="2465070"/>
                  <a:pt x="57097" y="2311400"/>
                  <a:pt x="158603" y="2189480"/>
                </a:cubicBezTo>
                <a:close/>
              </a:path>
            </a:pathLst>
          </a:custGeom>
          <a:solidFill>
            <a:schemeClr val="bg1">
              <a:lumMod val="85000"/>
            </a:schemeClr>
          </a:solidFill>
        </p:spPr>
        <p:txBody>
          <a:bodyPr wrap="square" anchor="ctr" anchorCtr="0">
            <a:noAutofit/>
          </a:bodyPr>
          <a:lstStyle>
            <a:lvl1pPr algn="ctr">
              <a:defRPr sz="1600"/>
            </a:lvl1pPr>
          </a:lstStyle>
          <a:p>
            <a:r>
              <a:rPr lang="en-US" dirty="0"/>
              <a:t>Click icon to add picture</a:t>
            </a:r>
            <a:endParaRPr lang="en-GB" dirty="0"/>
          </a:p>
        </p:txBody>
      </p:sp>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Slide Number">
            <a:extLst>
              <a:ext uri="{FF2B5EF4-FFF2-40B4-BE49-F238E27FC236}">
                <a16:creationId xmlns:a16="http://schemas.microsoft.com/office/drawing/2014/main" id="{AA421AC3-8A34-2C5C-158A-5A17000A0FC5}"/>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943136827"/>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athway_4_White">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1" y="0"/>
            <a:ext cx="9626600" cy="6858000"/>
          </a:xfrm>
          <a:prstGeom prst="rect">
            <a:avLst/>
          </a:prstGeom>
        </p:spPr>
      </p:pic>
      <p:sp>
        <p:nvSpPr>
          <p:cNvPr id="9" name="Picture Placeholder 8">
            <a:extLst>
              <a:ext uri="{FF2B5EF4-FFF2-40B4-BE49-F238E27FC236}">
                <a16:creationId xmlns:a16="http://schemas.microsoft.com/office/drawing/2014/main" id="{5774DA87-861B-1FCF-6087-773F7228E08A}"/>
              </a:ext>
            </a:extLst>
          </p:cNvPr>
          <p:cNvSpPr>
            <a:spLocks noGrp="1"/>
          </p:cNvSpPr>
          <p:nvPr>
            <p:ph type="pic" sz="quarter" idx="20"/>
          </p:nvPr>
        </p:nvSpPr>
        <p:spPr>
          <a:xfrm>
            <a:off x="7639471" y="0"/>
            <a:ext cx="4552529" cy="6858000"/>
          </a:xfrm>
          <a:custGeom>
            <a:avLst/>
            <a:gdLst>
              <a:gd name="connsiteX0" fmla="*/ 1989511 w 4552529"/>
              <a:gd name="connsiteY0" fmla="*/ 0 h 6858000"/>
              <a:gd name="connsiteX1" fmla="*/ 4552529 w 4552529"/>
              <a:gd name="connsiteY1" fmla="*/ 0 h 6858000"/>
              <a:gd name="connsiteX2" fmla="*/ 4552529 w 4552529"/>
              <a:gd name="connsiteY2" fmla="*/ 6858000 h 6858000"/>
              <a:gd name="connsiteX3" fmla="*/ 0 w 4552529"/>
              <a:gd name="connsiteY3" fmla="*/ 6858000 h 6858000"/>
              <a:gd name="connsiteX4" fmla="*/ 1269 w 4552529"/>
              <a:gd name="connsiteY4" fmla="*/ 2623820 h 6858000"/>
              <a:gd name="connsiteX5" fmla="*/ 158603 w 4552529"/>
              <a:gd name="connsiteY5" fmla="*/ 21894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2529" h="6858000">
                <a:moveTo>
                  <a:pt x="1989511" y="0"/>
                </a:moveTo>
                <a:lnTo>
                  <a:pt x="4552529" y="0"/>
                </a:lnTo>
                <a:lnTo>
                  <a:pt x="4552529" y="6858000"/>
                </a:lnTo>
                <a:lnTo>
                  <a:pt x="0" y="6858000"/>
                </a:lnTo>
                <a:lnTo>
                  <a:pt x="1269" y="2623820"/>
                </a:lnTo>
                <a:cubicBezTo>
                  <a:pt x="1269" y="2465070"/>
                  <a:pt x="57097" y="2311400"/>
                  <a:pt x="158603" y="2189480"/>
                </a:cubicBezTo>
                <a:close/>
              </a:path>
            </a:pathLst>
          </a:custGeom>
          <a:solidFill>
            <a:schemeClr val="bg1">
              <a:lumMod val="85000"/>
            </a:schemeClr>
          </a:solidFill>
        </p:spPr>
        <p:txBody>
          <a:bodyPr wrap="square" anchor="ctr" anchorCtr="0">
            <a:noAutofit/>
          </a:bodyPr>
          <a:lstStyle>
            <a:lvl1pPr algn="ctr">
              <a:defRPr sz="1600"/>
            </a:lvl1pPr>
          </a:lstStyle>
          <a:p>
            <a:r>
              <a:rPr lang="en-US" dirty="0"/>
              <a:t>Click icon to add picture</a:t>
            </a:r>
            <a:endParaRPr lang="en-GB" dirty="0"/>
          </a:p>
        </p:txBody>
      </p:sp>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Slide Number">
            <a:extLst>
              <a:ext uri="{FF2B5EF4-FFF2-40B4-BE49-F238E27FC236}">
                <a16:creationId xmlns:a16="http://schemas.microsoft.com/office/drawing/2014/main" id="{6DB5EAA3-96CD-F7C3-A245-73369AAD9004}"/>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3221622046"/>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io">
    <p:bg>
      <p:bgPr>
        <a:solidFill>
          <a:schemeClr val="bg1"/>
        </a:solidFill>
        <a:effectLst/>
      </p:bgPr>
    </p:bg>
    <p:spTree>
      <p:nvGrpSpPr>
        <p:cNvPr id="1" name=""/>
        <p:cNvGrpSpPr/>
        <p:nvPr/>
      </p:nvGrpSpPr>
      <p:grpSpPr>
        <a:xfrm>
          <a:off x="0" y="0"/>
          <a:ext cx="0" cy="0"/>
          <a:chOff x="0" y="0"/>
          <a:chExt cx="0" cy="0"/>
        </a:xfrm>
      </p:grpSpPr>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hasCustomPrompt="1"/>
          </p:nvPr>
        </p:nvSpPr>
        <p:spPr>
          <a:xfrm>
            <a:off x="2349238" y="2953550"/>
            <a:ext cx="3426087" cy="2829412"/>
          </a:xfrm>
          <a:prstGeom prst="rect">
            <a:avLst/>
          </a:prstGeom>
        </p:spPr>
        <p:txBody>
          <a:bodyPr/>
          <a:lstStyle>
            <a:lvl1pPr>
              <a:defRPr sz="1200">
                <a:solidFill>
                  <a:schemeClr val="tx1"/>
                </a:solidFill>
              </a:defRPr>
            </a:lvl1pPr>
          </a:lstStyle>
          <a:p>
            <a:pPr lvl="0"/>
            <a:r>
              <a:rPr lang="en-US"/>
              <a:t>Click to add bio</a:t>
            </a:r>
          </a:p>
        </p:txBody>
      </p:sp>
      <p:sp>
        <p:nvSpPr>
          <p:cNvPr id="21" name="Title 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Team bio</a:t>
            </a:r>
          </a:p>
        </p:txBody>
      </p:sp>
      <p:sp>
        <p:nvSpPr>
          <p:cNvPr id="20" name="Picture Placeholder 8">
            <a:extLst>
              <a:ext uri="{FF2B5EF4-FFF2-40B4-BE49-F238E27FC236}">
                <a16:creationId xmlns:a16="http://schemas.microsoft.com/office/drawing/2014/main" id="{F6C90805-A383-E657-FA65-CC7343310347}"/>
              </a:ext>
            </a:extLst>
          </p:cNvPr>
          <p:cNvSpPr>
            <a:spLocks noGrp="1" noChangeAspect="1"/>
          </p:cNvSpPr>
          <p:nvPr>
            <p:ph type="pic" sz="quarter" idx="17"/>
          </p:nvPr>
        </p:nvSpPr>
        <p:spPr>
          <a:xfrm>
            <a:off x="550862" y="1761168"/>
            <a:ext cx="1512000" cy="1512000"/>
          </a:xfrm>
          <a:prstGeom prst="ellipse">
            <a:avLst/>
          </a:prstGeom>
          <a:solidFill>
            <a:schemeClr val="bg2"/>
          </a:solidFill>
        </p:spPr>
        <p:txBody>
          <a:bodyPr anchor="ctr"/>
          <a:lstStyle>
            <a:lvl1pPr algn="ctr">
              <a:defRPr sz="1200"/>
            </a:lvl1pPr>
          </a:lstStyle>
          <a:p>
            <a:r>
              <a:rPr lang="en-US" dirty="0"/>
              <a:t>Click icon to add picture</a:t>
            </a:r>
          </a:p>
        </p:txBody>
      </p:sp>
      <p:sp>
        <p:nvSpPr>
          <p:cNvPr id="22" name="Picture Placeholder 8">
            <a:extLst>
              <a:ext uri="{FF2B5EF4-FFF2-40B4-BE49-F238E27FC236}">
                <a16:creationId xmlns:a16="http://schemas.microsoft.com/office/drawing/2014/main" id="{E121B338-A1E7-698B-D8C3-CD3456134D6F}"/>
              </a:ext>
            </a:extLst>
          </p:cNvPr>
          <p:cNvSpPr>
            <a:spLocks noGrp="1" noChangeAspect="1"/>
          </p:cNvSpPr>
          <p:nvPr>
            <p:ph type="pic" sz="quarter" idx="18"/>
          </p:nvPr>
        </p:nvSpPr>
        <p:spPr>
          <a:xfrm>
            <a:off x="6400112" y="1761168"/>
            <a:ext cx="1512000" cy="1512000"/>
          </a:xfrm>
          <a:prstGeom prst="ellipse">
            <a:avLst/>
          </a:prstGeom>
          <a:solidFill>
            <a:schemeClr val="bg2"/>
          </a:solidFill>
        </p:spPr>
        <p:txBody>
          <a:bodyPr anchor="ctr"/>
          <a:lstStyle>
            <a:lvl1pPr algn="ctr">
              <a:defRPr sz="1200"/>
            </a:lvl1pPr>
          </a:lstStyle>
          <a:p>
            <a:r>
              <a:rPr lang="en-US" dirty="0"/>
              <a:t>Click icon to add picture</a:t>
            </a:r>
          </a:p>
        </p:txBody>
      </p:sp>
      <p:sp>
        <p:nvSpPr>
          <p:cNvPr id="24" name="Text Placeholder 7">
            <a:extLst>
              <a:ext uri="{FF2B5EF4-FFF2-40B4-BE49-F238E27FC236}">
                <a16:creationId xmlns:a16="http://schemas.microsoft.com/office/drawing/2014/main" id="{08BDFD84-3666-F461-094D-5D0AF4BFA8B7}"/>
              </a:ext>
            </a:extLst>
          </p:cNvPr>
          <p:cNvSpPr>
            <a:spLocks noGrp="1"/>
          </p:cNvSpPr>
          <p:nvPr>
            <p:ph type="body" sz="quarter" idx="20" hasCustomPrompt="1"/>
          </p:nvPr>
        </p:nvSpPr>
        <p:spPr>
          <a:xfrm>
            <a:off x="2349238"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25" name="Text Placeholder 7">
            <a:extLst>
              <a:ext uri="{FF2B5EF4-FFF2-40B4-BE49-F238E27FC236}">
                <a16:creationId xmlns:a16="http://schemas.microsoft.com/office/drawing/2014/main" id="{41DB2A7C-C5AB-1578-5374-3CC00A329EAE}"/>
              </a:ext>
            </a:extLst>
          </p:cNvPr>
          <p:cNvSpPr>
            <a:spLocks noGrp="1"/>
          </p:cNvSpPr>
          <p:nvPr>
            <p:ph type="body" sz="quarter" idx="21" hasCustomPrompt="1"/>
          </p:nvPr>
        </p:nvSpPr>
        <p:spPr>
          <a:xfrm>
            <a:off x="2349238"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26" name="Text Placeholder 7">
            <a:extLst>
              <a:ext uri="{FF2B5EF4-FFF2-40B4-BE49-F238E27FC236}">
                <a16:creationId xmlns:a16="http://schemas.microsoft.com/office/drawing/2014/main" id="{29D870D5-5C1C-D6D9-89D3-E3C41384AF9B}"/>
              </a:ext>
            </a:extLst>
          </p:cNvPr>
          <p:cNvSpPr>
            <a:spLocks noGrp="1"/>
          </p:cNvSpPr>
          <p:nvPr>
            <p:ph type="body" sz="quarter" idx="22" hasCustomPrompt="1"/>
          </p:nvPr>
        </p:nvSpPr>
        <p:spPr>
          <a:xfrm>
            <a:off x="8215050" y="2953550"/>
            <a:ext cx="3426087" cy="2835757"/>
          </a:xfrm>
          <a:prstGeom prst="rect">
            <a:avLst/>
          </a:prstGeom>
        </p:spPr>
        <p:txBody>
          <a:bodyPr/>
          <a:lstStyle>
            <a:lvl1pPr>
              <a:defRPr sz="1200">
                <a:solidFill>
                  <a:schemeClr val="tx1"/>
                </a:solidFill>
              </a:defRPr>
            </a:lvl1pPr>
          </a:lstStyle>
          <a:p>
            <a:pPr lvl="0"/>
            <a:r>
              <a:rPr lang="en-US"/>
              <a:t>Click to add bio</a:t>
            </a:r>
          </a:p>
        </p:txBody>
      </p:sp>
      <p:sp>
        <p:nvSpPr>
          <p:cNvPr id="28" name="Text Placeholder 7">
            <a:extLst>
              <a:ext uri="{FF2B5EF4-FFF2-40B4-BE49-F238E27FC236}">
                <a16:creationId xmlns:a16="http://schemas.microsoft.com/office/drawing/2014/main" id="{DC307E90-9564-511D-B062-3F2F08E59DB9}"/>
              </a:ext>
            </a:extLst>
          </p:cNvPr>
          <p:cNvSpPr>
            <a:spLocks noGrp="1"/>
          </p:cNvSpPr>
          <p:nvPr>
            <p:ph type="body" sz="quarter" idx="24" hasCustomPrompt="1"/>
          </p:nvPr>
        </p:nvSpPr>
        <p:spPr>
          <a:xfrm>
            <a:off x="8215051"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29" name="Text Placeholder 7">
            <a:extLst>
              <a:ext uri="{FF2B5EF4-FFF2-40B4-BE49-F238E27FC236}">
                <a16:creationId xmlns:a16="http://schemas.microsoft.com/office/drawing/2014/main" id="{9D149572-E83C-E8BF-08C8-27711812BDF5}"/>
              </a:ext>
            </a:extLst>
          </p:cNvPr>
          <p:cNvSpPr>
            <a:spLocks noGrp="1"/>
          </p:cNvSpPr>
          <p:nvPr>
            <p:ph type="body" sz="quarter" idx="25" hasCustomPrompt="1"/>
          </p:nvPr>
        </p:nvSpPr>
        <p:spPr>
          <a:xfrm>
            <a:off x="8215051"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14" name="Slide Number Placeholder 2">
            <a:extLst>
              <a:ext uri="{FF2B5EF4-FFF2-40B4-BE49-F238E27FC236}">
                <a16:creationId xmlns:a16="http://schemas.microsoft.com/office/drawing/2014/main" id="{E7EBAD1F-C7AE-30C3-77B0-B7782A0D06C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5" name="Picture 14">
            <a:extLst>
              <a:ext uri="{FF2B5EF4-FFF2-40B4-BE49-F238E27FC236}">
                <a16:creationId xmlns:a16="http://schemas.microsoft.com/office/drawing/2014/main" id="{ECFB055A-E921-6CB9-2675-F26946FB8E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931606122"/>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am bio 2">
    <p:spTree>
      <p:nvGrpSpPr>
        <p:cNvPr id="1" name=""/>
        <p:cNvGrpSpPr/>
        <p:nvPr/>
      </p:nvGrpSpPr>
      <p:grpSpPr>
        <a:xfrm>
          <a:off x="0" y="0"/>
          <a:ext cx="0" cy="0"/>
          <a:chOff x="0" y="0"/>
          <a:chExt cx="0" cy="0"/>
        </a:xfrm>
      </p:grpSpPr>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hasCustomPrompt="1"/>
          </p:nvPr>
        </p:nvSpPr>
        <p:spPr>
          <a:xfrm>
            <a:off x="550864" y="3429000"/>
            <a:ext cx="3311050" cy="229701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bio</a:t>
            </a:r>
          </a:p>
        </p:txBody>
      </p:sp>
      <p:sp>
        <p:nvSpPr>
          <p:cNvPr id="21" name="Title 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Team bio</a:t>
            </a:r>
          </a:p>
        </p:txBody>
      </p:sp>
      <p:sp>
        <p:nvSpPr>
          <p:cNvPr id="20" name="Picture Placeholder 8">
            <a:extLst>
              <a:ext uri="{FF2B5EF4-FFF2-40B4-BE49-F238E27FC236}">
                <a16:creationId xmlns:a16="http://schemas.microsoft.com/office/drawing/2014/main" id="{F6C90805-A383-E657-FA65-CC7343310347}"/>
              </a:ext>
            </a:extLst>
          </p:cNvPr>
          <p:cNvSpPr>
            <a:spLocks noGrp="1" noChangeAspect="1"/>
          </p:cNvSpPr>
          <p:nvPr>
            <p:ph type="pic" sz="quarter" idx="17"/>
          </p:nvPr>
        </p:nvSpPr>
        <p:spPr>
          <a:xfrm>
            <a:off x="550862" y="1761168"/>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22" name="Picture Placeholder 8">
            <a:extLst>
              <a:ext uri="{FF2B5EF4-FFF2-40B4-BE49-F238E27FC236}">
                <a16:creationId xmlns:a16="http://schemas.microsoft.com/office/drawing/2014/main" id="{E121B338-A1E7-698B-D8C3-CD3456134D6F}"/>
              </a:ext>
            </a:extLst>
          </p:cNvPr>
          <p:cNvSpPr>
            <a:spLocks noGrp="1" noChangeAspect="1"/>
          </p:cNvSpPr>
          <p:nvPr>
            <p:ph type="pic" sz="quarter" idx="18"/>
          </p:nvPr>
        </p:nvSpPr>
        <p:spPr>
          <a:xfrm>
            <a:off x="4420499" y="1761168"/>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23" name="Picture Placeholder 8">
            <a:extLst>
              <a:ext uri="{FF2B5EF4-FFF2-40B4-BE49-F238E27FC236}">
                <a16:creationId xmlns:a16="http://schemas.microsoft.com/office/drawing/2014/main" id="{A78E7DDB-016F-478F-EC0C-758444EA7995}"/>
              </a:ext>
            </a:extLst>
          </p:cNvPr>
          <p:cNvSpPr>
            <a:spLocks noGrp="1" noChangeAspect="1"/>
          </p:cNvSpPr>
          <p:nvPr>
            <p:ph type="pic" sz="quarter" idx="19"/>
          </p:nvPr>
        </p:nvSpPr>
        <p:spPr>
          <a:xfrm>
            <a:off x="8330762" y="1761168"/>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US" dirty="0"/>
              <a:t>Click icon to add picture</a:t>
            </a:r>
          </a:p>
        </p:txBody>
      </p:sp>
      <p:sp>
        <p:nvSpPr>
          <p:cNvPr id="24" name="Text Placeholder 7">
            <a:extLst>
              <a:ext uri="{FF2B5EF4-FFF2-40B4-BE49-F238E27FC236}">
                <a16:creationId xmlns:a16="http://schemas.microsoft.com/office/drawing/2014/main" id="{08BDFD84-3666-F461-094D-5D0AF4BFA8B7}"/>
              </a:ext>
            </a:extLst>
          </p:cNvPr>
          <p:cNvSpPr>
            <a:spLocks noGrp="1"/>
          </p:cNvSpPr>
          <p:nvPr>
            <p:ph type="body" sz="quarter" idx="20" hasCustomPrompt="1"/>
          </p:nvPr>
        </p:nvSpPr>
        <p:spPr>
          <a:xfrm>
            <a:off x="2349238"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25" name="Text Placeholder 7">
            <a:extLst>
              <a:ext uri="{FF2B5EF4-FFF2-40B4-BE49-F238E27FC236}">
                <a16:creationId xmlns:a16="http://schemas.microsoft.com/office/drawing/2014/main" id="{41DB2A7C-C5AB-1578-5374-3CC00A329EAE}"/>
              </a:ext>
            </a:extLst>
          </p:cNvPr>
          <p:cNvSpPr>
            <a:spLocks noGrp="1"/>
          </p:cNvSpPr>
          <p:nvPr>
            <p:ph type="body" sz="quarter" idx="21" hasCustomPrompt="1"/>
          </p:nvPr>
        </p:nvSpPr>
        <p:spPr>
          <a:xfrm>
            <a:off x="2349238"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26" name="Text Placeholder 7">
            <a:extLst>
              <a:ext uri="{FF2B5EF4-FFF2-40B4-BE49-F238E27FC236}">
                <a16:creationId xmlns:a16="http://schemas.microsoft.com/office/drawing/2014/main" id="{29D870D5-5C1C-D6D9-89D3-E3C41384AF9B}"/>
              </a:ext>
            </a:extLst>
          </p:cNvPr>
          <p:cNvSpPr>
            <a:spLocks noGrp="1"/>
          </p:cNvSpPr>
          <p:nvPr>
            <p:ph type="body" sz="quarter" idx="22" hasCustomPrompt="1"/>
          </p:nvPr>
        </p:nvSpPr>
        <p:spPr>
          <a:xfrm>
            <a:off x="4403725" y="3436524"/>
            <a:ext cx="3348038" cy="2297011"/>
          </a:xfrm>
          <a:prstGeom prst="rect">
            <a:avLst/>
          </a:prstGeom>
        </p:spPr>
        <p:txBody>
          <a:bodyPr/>
          <a:lstStyle>
            <a:lvl1pPr>
              <a:defRPr sz="1200">
                <a:solidFill>
                  <a:schemeClr val="tx1"/>
                </a:solidFill>
              </a:defRPr>
            </a:lvl1pPr>
          </a:lstStyle>
          <a:p>
            <a:pPr lvl="0"/>
            <a:r>
              <a:rPr lang="en-US"/>
              <a:t>Click to add bio</a:t>
            </a:r>
          </a:p>
        </p:txBody>
      </p:sp>
      <p:sp>
        <p:nvSpPr>
          <p:cNvPr id="27" name="Text Placeholder 7">
            <a:extLst>
              <a:ext uri="{FF2B5EF4-FFF2-40B4-BE49-F238E27FC236}">
                <a16:creationId xmlns:a16="http://schemas.microsoft.com/office/drawing/2014/main" id="{5428689B-0A38-9B72-E3B2-39487D7BF6E6}"/>
              </a:ext>
            </a:extLst>
          </p:cNvPr>
          <p:cNvSpPr>
            <a:spLocks noGrp="1"/>
          </p:cNvSpPr>
          <p:nvPr>
            <p:ph type="body" sz="quarter" idx="23" hasCustomPrompt="1"/>
          </p:nvPr>
        </p:nvSpPr>
        <p:spPr>
          <a:xfrm>
            <a:off x="8335296" y="3429000"/>
            <a:ext cx="3311050" cy="2297011"/>
          </a:xfrm>
          <a:prstGeom prst="rect">
            <a:avLst/>
          </a:prstGeom>
        </p:spPr>
        <p:txBody>
          <a:bodyPr/>
          <a:lstStyle>
            <a:lvl1pPr>
              <a:defRPr sz="1200">
                <a:solidFill>
                  <a:schemeClr val="tx1"/>
                </a:solidFill>
              </a:defRPr>
            </a:lvl1pPr>
          </a:lstStyle>
          <a:p>
            <a:pPr lvl="0"/>
            <a:r>
              <a:rPr lang="en-US"/>
              <a:t>Click to add bio</a:t>
            </a:r>
          </a:p>
        </p:txBody>
      </p:sp>
      <p:sp>
        <p:nvSpPr>
          <p:cNvPr id="28" name="Text Placeholder 7">
            <a:extLst>
              <a:ext uri="{FF2B5EF4-FFF2-40B4-BE49-F238E27FC236}">
                <a16:creationId xmlns:a16="http://schemas.microsoft.com/office/drawing/2014/main" id="{DC307E90-9564-511D-B062-3F2F08E59DB9}"/>
              </a:ext>
            </a:extLst>
          </p:cNvPr>
          <p:cNvSpPr>
            <a:spLocks noGrp="1"/>
          </p:cNvSpPr>
          <p:nvPr>
            <p:ph type="body" sz="quarter" idx="24" hasCustomPrompt="1"/>
          </p:nvPr>
        </p:nvSpPr>
        <p:spPr>
          <a:xfrm>
            <a:off x="6235438"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29" name="Text Placeholder 7">
            <a:extLst>
              <a:ext uri="{FF2B5EF4-FFF2-40B4-BE49-F238E27FC236}">
                <a16:creationId xmlns:a16="http://schemas.microsoft.com/office/drawing/2014/main" id="{9D149572-E83C-E8BF-08C8-27711812BDF5}"/>
              </a:ext>
            </a:extLst>
          </p:cNvPr>
          <p:cNvSpPr>
            <a:spLocks noGrp="1"/>
          </p:cNvSpPr>
          <p:nvPr>
            <p:ph type="body" sz="quarter" idx="25" hasCustomPrompt="1"/>
          </p:nvPr>
        </p:nvSpPr>
        <p:spPr>
          <a:xfrm>
            <a:off x="6235438"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30" name="Text Placeholder 7">
            <a:extLst>
              <a:ext uri="{FF2B5EF4-FFF2-40B4-BE49-F238E27FC236}">
                <a16:creationId xmlns:a16="http://schemas.microsoft.com/office/drawing/2014/main" id="{B143568E-F26B-9CC8-46E4-96454F720719}"/>
              </a:ext>
            </a:extLst>
          </p:cNvPr>
          <p:cNvSpPr>
            <a:spLocks noGrp="1"/>
          </p:cNvSpPr>
          <p:nvPr>
            <p:ph type="body" sz="quarter" idx="26" hasCustomPrompt="1"/>
          </p:nvPr>
        </p:nvSpPr>
        <p:spPr>
          <a:xfrm>
            <a:off x="10145701"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31" name="Text Placeholder 7">
            <a:extLst>
              <a:ext uri="{FF2B5EF4-FFF2-40B4-BE49-F238E27FC236}">
                <a16:creationId xmlns:a16="http://schemas.microsoft.com/office/drawing/2014/main" id="{3E3394FE-D84F-C1F8-1036-15D14548B764}"/>
              </a:ext>
            </a:extLst>
          </p:cNvPr>
          <p:cNvSpPr>
            <a:spLocks noGrp="1"/>
          </p:cNvSpPr>
          <p:nvPr>
            <p:ph type="body" sz="quarter" idx="27" hasCustomPrompt="1"/>
          </p:nvPr>
        </p:nvSpPr>
        <p:spPr>
          <a:xfrm>
            <a:off x="10145701"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19" name="Slide Number Placeholder 2">
            <a:extLst>
              <a:ext uri="{FF2B5EF4-FFF2-40B4-BE49-F238E27FC236}">
                <a16:creationId xmlns:a16="http://schemas.microsoft.com/office/drawing/2014/main" id="{52BD00BD-1FDC-EDCF-BB4D-8A46BC5A48E9}"/>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32" name="Picture 31">
            <a:extLst>
              <a:ext uri="{FF2B5EF4-FFF2-40B4-BE49-F238E27FC236}">
                <a16:creationId xmlns:a16="http://schemas.microsoft.com/office/drawing/2014/main" id="{F5FB4361-00A0-159F-F91F-9E3EBB5BBC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944631"/>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883">
          <p15:clr>
            <a:srgbClr val="FBAE40"/>
          </p15:clr>
        </p15:guide>
        <p15:guide id="4" pos="5246">
          <p15:clr>
            <a:srgbClr val="FBAE40"/>
          </p15:clr>
        </p15:guide>
        <p15:guide id="8" orient="horz" pos="109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 Col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51503-89C6-2E97-674E-1A675A95B1EE}"/>
              </a:ext>
            </a:extLst>
          </p:cNvPr>
          <p:cNvSpPr>
            <a:spLocks noGrp="1"/>
          </p:cNvSpPr>
          <p:nvPr>
            <p:ph type="title" hasCustomPrompt="1"/>
          </p:nvPr>
        </p:nvSpPr>
        <p:spPr/>
        <p:txBody>
          <a:bodyPr>
            <a:normAutofit/>
          </a:bodyPr>
          <a:lstStyle>
            <a:lvl1pPr>
              <a:defRPr sz="3600"/>
            </a:lvl1pPr>
          </a:lstStyle>
          <a:p>
            <a:r>
              <a:rPr lang="en-US"/>
              <a:t>Heading</a:t>
            </a:r>
          </a:p>
        </p:txBody>
      </p:sp>
      <p:sp>
        <p:nvSpPr>
          <p:cNvPr id="6" name="Content Placeholder 4">
            <a:extLst>
              <a:ext uri="{FF2B5EF4-FFF2-40B4-BE49-F238E27FC236}">
                <a16:creationId xmlns:a16="http://schemas.microsoft.com/office/drawing/2014/main" id="{AC14944C-5A31-063C-B715-F47AB27413B8}"/>
              </a:ext>
            </a:extLst>
          </p:cNvPr>
          <p:cNvSpPr>
            <a:spLocks noGrp="1"/>
          </p:cNvSpPr>
          <p:nvPr>
            <p:ph sz="quarter" idx="15" hasCustomPrompt="1"/>
          </p:nvPr>
        </p:nvSpPr>
        <p:spPr>
          <a:xfrm>
            <a:off x="550864" y="1761169"/>
            <a:ext cx="5257800" cy="397236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7" name="Text Placeholder 10">
            <a:extLst>
              <a:ext uri="{FF2B5EF4-FFF2-40B4-BE49-F238E27FC236}">
                <a16:creationId xmlns:a16="http://schemas.microsoft.com/office/drawing/2014/main" id="{BC540D80-DD1F-E08D-BAD3-937E23B7184A}"/>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Content Placeholder 4">
            <a:extLst>
              <a:ext uri="{FF2B5EF4-FFF2-40B4-BE49-F238E27FC236}">
                <a16:creationId xmlns:a16="http://schemas.microsoft.com/office/drawing/2014/main" id="{0B814CED-49D0-7FFE-B025-4F77858B35C1}"/>
              </a:ext>
            </a:extLst>
          </p:cNvPr>
          <p:cNvSpPr>
            <a:spLocks noGrp="1"/>
          </p:cNvSpPr>
          <p:nvPr>
            <p:ph sz="quarter" idx="17" hasCustomPrompt="1"/>
          </p:nvPr>
        </p:nvSpPr>
        <p:spPr>
          <a:xfrm>
            <a:off x="6398211" y="1761169"/>
            <a:ext cx="5257800" cy="397236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8" name="Slide Number Placeholder 2">
            <a:extLst>
              <a:ext uri="{FF2B5EF4-FFF2-40B4-BE49-F238E27FC236}">
                <a16:creationId xmlns:a16="http://schemas.microsoft.com/office/drawing/2014/main" id="{7EDB417A-2F33-4A30-3BAE-81EA18A28A5B}"/>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1" name="Picture 10">
            <a:extLst>
              <a:ext uri="{FF2B5EF4-FFF2-40B4-BE49-F238E27FC236}">
                <a16:creationId xmlns:a16="http://schemas.microsoft.com/office/drawing/2014/main" id="{0D3DA24A-97E3-F2B0-65AA-602D93A3B6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170318415"/>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 Collumn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3DA65B1-EF29-3E70-5E02-1F3353AC7B97}"/>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Heading</a:t>
            </a:r>
          </a:p>
        </p:txBody>
      </p:sp>
      <p:sp>
        <p:nvSpPr>
          <p:cNvPr id="8" name="Content Placeholder 4">
            <a:extLst>
              <a:ext uri="{FF2B5EF4-FFF2-40B4-BE49-F238E27FC236}">
                <a16:creationId xmlns:a16="http://schemas.microsoft.com/office/drawing/2014/main" id="{0ED5CD99-5706-CD8E-F5F1-15F0B1E8235A}"/>
              </a:ext>
            </a:extLst>
          </p:cNvPr>
          <p:cNvSpPr>
            <a:spLocks noGrp="1"/>
          </p:cNvSpPr>
          <p:nvPr>
            <p:ph sz="quarter" idx="15" hasCustomPrompt="1"/>
          </p:nvPr>
        </p:nvSpPr>
        <p:spPr>
          <a:xfrm>
            <a:off x="550864" y="1761167"/>
            <a:ext cx="3313111" cy="3922941"/>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2" name="Content Placeholder 4">
            <a:extLst>
              <a:ext uri="{FF2B5EF4-FFF2-40B4-BE49-F238E27FC236}">
                <a16:creationId xmlns:a16="http://schemas.microsoft.com/office/drawing/2014/main" id="{6B8B5FD8-4538-9831-A8FB-C7B54ADE6FDC}"/>
              </a:ext>
            </a:extLst>
          </p:cNvPr>
          <p:cNvSpPr>
            <a:spLocks noGrp="1"/>
          </p:cNvSpPr>
          <p:nvPr>
            <p:ph sz="quarter" idx="17" hasCustomPrompt="1"/>
          </p:nvPr>
        </p:nvSpPr>
        <p:spPr>
          <a:xfrm>
            <a:off x="8329866" y="1761167"/>
            <a:ext cx="3313111" cy="3922941"/>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Content Placeholder 4">
            <a:extLst>
              <a:ext uri="{FF2B5EF4-FFF2-40B4-BE49-F238E27FC236}">
                <a16:creationId xmlns:a16="http://schemas.microsoft.com/office/drawing/2014/main" id="{B03FC4D6-3FE4-1F85-DAFD-26C50044EED5}"/>
              </a:ext>
            </a:extLst>
          </p:cNvPr>
          <p:cNvSpPr>
            <a:spLocks noGrp="1"/>
          </p:cNvSpPr>
          <p:nvPr>
            <p:ph sz="quarter" idx="18" hasCustomPrompt="1"/>
          </p:nvPr>
        </p:nvSpPr>
        <p:spPr>
          <a:xfrm>
            <a:off x="4438652" y="1761167"/>
            <a:ext cx="3313111" cy="3922941"/>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9" name="Text Placeholder 10">
            <a:extLst>
              <a:ext uri="{FF2B5EF4-FFF2-40B4-BE49-F238E27FC236}">
                <a16:creationId xmlns:a16="http://schemas.microsoft.com/office/drawing/2014/main" id="{2D6C7C50-F025-2036-B1E9-99F90843C65B}"/>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Slide Number Placeholder 2">
            <a:extLst>
              <a:ext uri="{FF2B5EF4-FFF2-40B4-BE49-F238E27FC236}">
                <a16:creationId xmlns:a16="http://schemas.microsoft.com/office/drawing/2014/main" id="{E5176043-9041-82DC-D879-546331F80F12}"/>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4" name="Picture 13">
            <a:extLst>
              <a:ext uri="{FF2B5EF4-FFF2-40B4-BE49-F238E27FC236}">
                <a16:creationId xmlns:a16="http://schemas.microsoft.com/office/drawing/2014/main" id="{C9D31902-81A8-5655-E240-A3B3D01323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323923366"/>
      </p:ext>
    </p:extLst>
  </p:cSld>
  <p:clrMapOvr>
    <a:masterClrMapping/>
  </p:clrMapOvr>
  <p:extLst>
    <p:ext uri="{DCECCB84-F9BA-43D5-87BE-67443E8EF086}">
      <p15:sldGuideLst xmlns:p15="http://schemas.microsoft.com/office/powerpoint/2012/main">
        <p15:guide id="1" pos="2434">
          <p15:clr>
            <a:srgbClr val="FBAE40"/>
          </p15:clr>
        </p15:guide>
        <p15:guide id="2" pos="2797">
          <p15:clr>
            <a:srgbClr val="FBAE40"/>
          </p15:clr>
        </p15:guide>
        <p15:guide id="3" pos="4883">
          <p15:clr>
            <a:srgbClr val="FBAE40"/>
          </p15:clr>
        </p15:guide>
        <p15:guide id="4" pos="524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lvl1pPr>
          </a:lstStyle>
          <a:p>
            <a:r>
              <a:rPr lang="en-GB"/>
              <a:t>Heading</a:t>
            </a:r>
            <a:endParaRPr lang="en-US"/>
          </a:p>
        </p:txBody>
      </p:sp>
      <p:sp>
        <p:nvSpPr>
          <p:cNvPr id="7" name="Content Placeholder 4">
            <a:extLst>
              <a:ext uri="{FF2B5EF4-FFF2-40B4-BE49-F238E27FC236}">
                <a16:creationId xmlns:a16="http://schemas.microsoft.com/office/drawing/2014/main" id="{51884E5F-CBCE-40C9-97A7-92A91ADFF2F9}"/>
              </a:ext>
            </a:extLst>
          </p:cNvPr>
          <p:cNvSpPr>
            <a:spLocks noGrp="1"/>
          </p:cNvSpPr>
          <p:nvPr>
            <p:ph sz="quarter" idx="15" hasCustomPrompt="1"/>
          </p:nvPr>
        </p:nvSpPr>
        <p:spPr>
          <a:xfrm>
            <a:off x="550863" y="1761169"/>
            <a:ext cx="11082337" cy="3922939"/>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6" name="Text Placeholder 10">
            <a:extLst>
              <a:ext uri="{FF2B5EF4-FFF2-40B4-BE49-F238E27FC236}">
                <a16:creationId xmlns:a16="http://schemas.microsoft.com/office/drawing/2014/main" id="{7C7ECCD7-8162-B415-F3E0-FEEDD93982D3}"/>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8" name="Slide Number Placeholder 2">
            <a:extLst>
              <a:ext uri="{FF2B5EF4-FFF2-40B4-BE49-F238E27FC236}">
                <a16:creationId xmlns:a16="http://schemas.microsoft.com/office/drawing/2014/main" id="{C0B67946-66DD-D8A7-DAEC-F9E4B5C03078}"/>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0" name="Picture 9">
            <a:extLst>
              <a:ext uri="{FF2B5EF4-FFF2-40B4-BE49-F238E27FC236}">
                <a16:creationId xmlns:a16="http://schemas.microsoft.com/office/drawing/2014/main" id="{04639D61-55EA-729C-383C-46018C6970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821366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ACAB22-10E1-D1E9-340D-199BB4081C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1786" y="0"/>
            <a:ext cx="12020214" cy="6858000"/>
          </a:xfrm>
          <a:prstGeom prst="rect">
            <a:avLst/>
          </a:prstGeom>
        </p:spPr>
      </p:pic>
      <p:sp>
        <p:nvSpPr>
          <p:cNvPr id="12" name="Subtitle 2">
            <a:extLst>
              <a:ext uri="{FF2B5EF4-FFF2-40B4-BE49-F238E27FC236}">
                <a16:creationId xmlns:a16="http://schemas.microsoft.com/office/drawing/2014/main" id="{F42C4BE8-60F0-754F-D32C-F84C94591A93}"/>
              </a:ext>
            </a:extLst>
          </p:cNvPr>
          <p:cNvSpPr>
            <a:spLocks noGrp="1"/>
          </p:cNvSpPr>
          <p:nvPr>
            <p:ph type="subTitle" idx="1" hasCustomPrompt="1"/>
          </p:nvPr>
        </p:nvSpPr>
        <p:spPr>
          <a:xfrm>
            <a:off x="1876354" y="4190278"/>
            <a:ext cx="9764784" cy="865331"/>
          </a:xfrm>
        </p:spPr>
        <p:txBody>
          <a:bodyPr lIns="72000"/>
          <a:lstStyle>
            <a:lvl1pPr marL="0" indent="0" algn="l">
              <a:buNone/>
              <a:defRPr sz="20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dd / mm / </a:t>
            </a:r>
            <a:r>
              <a:rPr lang="en-US" err="1"/>
              <a:t>yyyy</a:t>
            </a:r>
            <a:endParaRPr lang="en-US"/>
          </a:p>
        </p:txBody>
      </p:sp>
      <p:sp>
        <p:nvSpPr>
          <p:cNvPr id="15" name="Title 1">
            <a:extLst>
              <a:ext uri="{FF2B5EF4-FFF2-40B4-BE49-F238E27FC236}">
                <a16:creationId xmlns:a16="http://schemas.microsoft.com/office/drawing/2014/main" id="{EFDBA9F5-9042-1D82-8FC9-20C60C31C1F9}"/>
              </a:ext>
            </a:extLst>
          </p:cNvPr>
          <p:cNvSpPr>
            <a:spLocks noGrp="1"/>
          </p:cNvSpPr>
          <p:nvPr>
            <p:ph type="ctrTitle" hasCustomPrompt="1"/>
          </p:nvPr>
        </p:nvSpPr>
        <p:spPr>
          <a:xfrm>
            <a:off x="1876352" y="1498874"/>
            <a:ext cx="9764785" cy="2691404"/>
          </a:xfrm>
        </p:spPr>
        <p:txBody>
          <a:bodyPr anchor="b">
            <a:normAutofit/>
          </a:bodyPr>
          <a:lstStyle>
            <a:lvl1pPr algn="l">
              <a:lnSpc>
                <a:spcPct val="80000"/>
              </a:lnSpc>
              <a:defRPr sz="7200">
                <a:solidFill>
                  <a:schemeClr val="accent2"/>
                </a:solidFill>
              </a:defRPr>
            </a:lvl1pPr>
          </a:lstStyle>
          <a:p>
            <a:r>
              <a:rPr lang="en-US"/>
              <a:t>Presentation title</a:t>
            </a:r>
          </a:p>
        </p:txBody>
      </p:sp>
      <p:pic>
        <p:nvPicPr>
          <p:cNvPr id="7" name="Picture 6">
            <a:extLst>
              <a:ext uri="{FF2B5EF4-FFF2-40B4-BE49-F238E27FC236}">
                <a16:creationId xmlns:a16="http://schemas.microsoft.com/office/drawing/2014/main" id="{02B40EDE-5DF9-F6B8-DF75-585B492B26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7917837"/>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Intr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lvl1pPr>
          </a:lstStyle>
          <a:p>
            <a:r>
              <a:rPr lang="en-GB"/>
              <a:t>Heading</a:t>
            </a:r>
            <a:endParaRPr lang="en-US"/>
          </a:p>
        </p:txBody>
      </p:sp>
      <p:sp>
        <p:nvSpPr>
          <p:cNvPr id="6" name="Text Placeholder 10">
            <a:extLst>
              <a:ext uri="{FF2B5EF4-FFF2-40B4-BE49-F238E27FC236}">
                <a16:creationId xmlns:a16="http://schemas.microsoft.com/office/drawing/2014/main" id="{7C7ECCD7-8162-B415-F3E0-FEEDD93982D3}"/>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8" name="Slide Number Placeholder 2">
            <a:extLst>
              <a:ext uri="{FF2B5EF4-FFF2-40B4-BE49-F238E27FC236}">
                <a16:creationId xmlns:a16="http://schemas.microsoft.com/office/drawing/2014/main" id="{C0B67946-66DD-D8A7-DAEC-F9E4B5C03078}"/>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0" name="Picture 9">
            <a:extLst>
              <a:ext uri="{FF2B5EF4-FFF2-40B4-BE49-F238E27FC236}">
                <a16:creationId xmlns:a16="http://schemas.microsoft.com/office/drawing/2014/main" id="{04639D61-55EA-729C-383C-46018C6970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7538084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Intr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lvl1pPr>
          </a:lstStyle>
          <a:p>
            <a:r>
              <a:rPr lang="en-GB"/>
              <a:t>Heading</a:t>
            </a:r>
            <a:endParaRPr lang="en-US"/>
          </a:p>
        </p:txBody>
      </p:sp>
      <p:sp>
        <p:nvSpPr>
          <p:cNvPr id="8" name="Slide Number Placeholder 2">
            <a:extLst>
              <a:ext uri="{FF2B5EF4-FFF2-40B4-BE49-F238E27FC236}">
                <a16:creationId xmlns:a16="http://schemas.microsoft.com/office/drawing/2014/main" id="{C0B67946-66DD-D8A7-DAEC-F9E4B5C03078}"/>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0" name="Picture 9">
            <a:extLst>
              <a:ext uri="{FF2B5EF4-FFF2-40B4-BE49-F238E27FC236}">
                <a16:creationId xmlns:a16="http://schemas.microsoft.com/office/drawing/2014/main" id="{04639D61-55EA-729C-383C-46018C6970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0654437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 Collumn +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6096000" y="0"/>
            <a:ext cx="6096000" cy="6858000"/>
          </a:xfrm>
          <a:prstGeom prst="rect">
            <a:avLst/>
          </a:prstGeom>
          <a:solidFill>
            <a:schemeClr val="bg2"/>
          </a:solidFill>
        </p:spPr>
        <p:txBody>
          <a:bodyPr anchor="ctr"/>
          <a:lstStyle>
            <a:lvl1pPr algn="ctr">
              <a:defRPr sz="1400"/>
            </a:lvl1pPr>
          </a:lstStyle>
          <a:p>
            <a:r>
              <a:rPr lang="en-US" dirty="0"/>
              <a:t>Click icon to add picture</a:t>
            </a:r>
          </a:p>
        </p:txBody>
      </p:sp>
      <p:sp>
        <p:nvSpPr>
          <p:cNvPr id="2" name="Title 1">
            <a:extLst>
              <a:ext uri="{FF2B5EF4-FFF2-40B4-BE49-F238E27FC236}">
                <a16:creationId xmlns:a16="http://schemas.microsoft.com/office/drawing/2014/main" id="{DA04FB1D-6953-082B-EE97-5FDE39286E8A}"/>
              </a:ext>
            </a:extLst>
          </p:cNvPr>
          <p:cNvSpPr>
            <a:spLocks noGrp="1"/>
          </p:cNvSpPr>
          <p:nvPr>
            <p:ph type="title" hasCustomPrompt="1"/>
          </p:nvPr>
        </p:nvSpPr>
        <p:spPr>
          <a:xfrm>
            <a:off x="550862" y="584983"/>
            <a:ext cx="4968875" cy="1168661"/>
          </a:xfrm>
        </p:spPr>
        <p:txBody>
          <a:bodyPr>
            <a:normAutofit/>
          </a:bodyPr>
          <a:lstStyle>
            <a:lvl1pPr>
              <a:defRPr sz="3600"/>
            </a:lvl1pPr>
          </a:lstStyle>
          <a:p>
            <a:r>
              <a:rPr lang="en-US"/>
              <a:t>Heading</a:t>
            </a:r>
          </a:p>
        </p:txBody>
      </p:sp>
      <p:sp>
        <p:nvSpPr>
          <p:cNvPr id="12" name="Content Placeholder 4">
            <a:extLst>
              <a:ext uri="{FF2B5EF4-FFF2-40B4-BE49-F238E27FC236}">
                <a16:creationId xmlns:a16="http://schemas.microsoft.com/office/drawing/2014/main" id="{C9E20668-FC35-DB0B-CBEF-462869834AF9}"/>
              </a:ext>
            </a:extLst>
          </p:cNvPr>
          <p:cNvSpPr>
            <a:spLocks noGrp="1"/>
          </p:cNvSpPr>
          <p:nvPr>
            <p:ph sz="quarter" idx="16" hasCustomPrompt="1"/>
          </p:nvPr>
        </p:nvSpPr>
        <p:spPr>
          <a:xfrm>
            <a:off x="571674" y="2328438"/>
            <a:ext cx="4948064" cy="3980287"/>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Text Placeholder 10">
            <a:extLst>
              <a:ext uri="{FF2B5EF4-FFF2-40B4-BE49-F238E27FC236}">
                <a16:creationId xmlns:a16="http://schemas.microsoft.com/office/drawing/2014/main" id="{9096345A-7894-03CF-7C7B-5232D32F584F}"/>
              </a:ext>
            </a:extLst>
          </p:cNvPr>
          <p:cNvSpPr>
            <a:spLocks noGrp="1"/>
          </p:cNvSpPr>
          <p:nvPr>
            <p:ph type="body" sz="quarter" idx="17" hasCustomPrompt="1"/>
          </p:nvPr>
        </p:nvSpPr>
        <p:spPr>
          <a:xfrm>
            <a:off x="561269" y="1763729"/>
            <a:ext cx="4968874"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9" name="Slide Number Placeholder 2">
            <a:extLst>
              <a:ext uri="{FF2B5EF4-FFF2-40B4-BE49-F238E27FC236}">
                <a16:creationId xmlns:a16="http://schemas.microsoft.com/office/drawing/2014/main" id="{B7D3450C-30F2-5E4B-EBA0-C5A161630FF7}"/>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3946409815"/>
      </p:ext>
    </p:extLst>
  </p:cSld>
  <p:clrMapOvr>
    <a:masterClrMapping/>
  </p:clrMapOvr>
  <p:extLst>
    <p:ext uri="{DCECCB84-F9BA-43D5-87BE-67443E8EF086}">
      <p15:sldGuideLst xmlns:p15="http://schemas.microsoft.com/office/powerpoint/2012/main">
        <p15:guide id="1" pos="3477">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mage + 1 Collumn">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0" y="0"/>
            <a:ext cx="6096000" cy="6858000"/>
          </a:xfrm>
          <a:prstGeom prst="rect">
            <a:avLst/>
          </a:prstGeom>
          <a:solidFill>
            <a:schemeClr val="bg2"/>
          </a:solidFill>
        </p:spPr>
        <p:txBody>
          <a:bodyPr anchor="ctr"/>
          <a:lstStyle>
            <a:lvl1pPr algn="ctr">
              <a:defRPr sz="1400"/>
            </a:lvl1pPr>
          </a:lstStyle>
          <a:p>
            <a:r>
              <a:rPr lang="en-US" dirty="0"/>
              <a:t>Click icon to add picture</a:t>
            </a:r>
          </a:p>
        </p:txBody>
      </p:sp>
      <p:sp>
        <p:nvSpPr>
          <p:cNvPr id="2" name="Title 1">
            <a:extLst>
              <a:ext uri="{FF2B5EF4-FFF2-40B4-BE49-F238E27FC236}">
                <a16:creationId xmlns:a16="http://schemas.microsoft.com/office/drawing/2014/main" id="{DA04FB1D-6953-082B-EE97-5FDE39286E8A}"/>
              </a:ext>
            </a:extLst>
          </p:cNvPr>
          <p:cNvSpPr>
            <a:spLocks noGrp="1"/>
          </p:cNvSpPr>
          <p:nvPr>
            <p:ph type="title" hasCustomPrompt="1"/>
          </p:nvPr>
        </p:nvSpPr>
        <p:spPr>
          <a:xfrm>
            <a:off x="6693074" y="584983"/>
            <a:ext cx="4948064" cy="1168661"/>
          </a:xfrm>
        </p:spPr>
        <p:txBody>
          <a:bodyPr>
            <a:normAutofit/>
          </a:bodyPr>
          <a:lstStyle>
            <a:lvl1pPr>
              <a:defRPr sz="3600"/>
            </a:lvl1pPr>
          </a:lstStyle>
          <a:p>
            <a:r>
              <a:rPr lang="en-US"/>
              <a:t>Heading</a:t>
            </a:r>
          </a:p>
        </p:txBody>
      </p:sp>
      <p:sp>
        <p:nvSpPr>
          <p:cNvPr id="9" name="Content Placeholder 4">
            <a:extLst>
              <a:ext uri="{FF2B5EF4-FFF2-40B4-BE49-F238E27FC236}">
                <a16:creationId xmlns:a16="http://schemas.microsoft.com/office/drawing/2014/main" id="{9FBFAC0B-5238-3108-3661-4C3BCB8A0887}"/>
              </a:ext>
            </a:extLst>
          </p:cNvPr>
          <p:cNvSpPr>
            <a:spLocks noGrp="1"/>
          </p:cNvSpPr>
          <p:nvPr>
            <p:ph sz="quarter" idx="16" hasCustomPrompt="1"/>
          </p:nvPr>
        </p:nvSpPr>
        <p:spPr>
          <a:xfrm>
            <a:off x="6693074" y="2328439"/>
            <a:ext cx="4948064" cy="325681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0" name="Text Placeholder 10">
            <a:extLst>
              <a:ext uri="{FF2B5EF4-FFF2-40B4-BE49-F238E27FC236}">
                <a16:creationId xmlns:a16="http://schemas.microsoft.com/office/drawing/2014/main" id="{EEDCDAEF-65B8-93B4-4EB4-AD0A79FC9435}"/>
              </a:ext>
            </a:extLst>
          </p:cNvPr>
          <p:cNvSpPr>
            <a:spLocks noGrp="1"/>
          </p:cNvSpPr>
          <p:nvPr>
            <p:ph type="body" sz="quarter" idx="17" hasCustomPrompt="1"/>
          </p:nvPr>
        </p:nvSpPr>
        <p:spPr>
          <a:xfrm>
            <a:off x="6693074" y="1763729"/>
            <a:ext cx="4948064"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1" name="Slide Number Placeholder 2">
            <a:extLst>
              <a:ext uri="{FF2B5EF4-FFF2-40B4-BE49-F238E27FC236}">
                <a16:creationId xmlns:a16="http://schemas.microsoft.com/office/drawing/2014/main" id="{783FA00A-95D4-9924-5312-C694A1EB4CDB}"/>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2" name="Picture 11">
            <a:extLst>
              <a:ext uri="{FF2B5EF4-FFF2-40B4-BE49-F238E27FC236}">
                <a16:creationId xmlns:a16="http://schemas.microsoft.com/office/drawing/2014/main" id="{06C94F8B-453A-B0CE-AB57-71650F6FA6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3153597324"/>
      </p:ext>
    </p:extLst>
  </p:cSld>
  <p:clrMapOvr>
    <a:masterClrMapping/>
  </p:clrMapOvr>
  <p:extLst>
    <p:ext uri="{DCECCB84-F9BA-43D5-87BE-67443E8EF086}">
      <p15:sldGuideLst xmlns:p15="http://schemas.microsoft.com/office/powerpoint/2012/main">
        <p15:guide id="1" pos="4203">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 Collumn + 2 Images">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2E59ECC8-AF6D-E121-FD24-EA0597423D7B}"/>
              </a:ext>
            </a:extLst>
          </p:cNvPr>
          <p:cNvSpPr>
            <a:spLocks noGrp="1"/>
          </p:cNvSpPr>
          <p:nvPr>
            <p:ph type="pic" sz="quarter" idx="18"/>
          </p:nvPr>
        </p:nvSpPr>
        <p:spPr>
          <a:xfrm>
            <a:off x="6096000" y="3429000"/>
            <a:ext cx="6096000" cy="3451860"/>
          </a:xfrm>
          <a:prstGeom prst="rect">
            <a:avLst/>
          </a:prstGeom>
          <a:solidFill>
            <a:schemeClr val="tx2">
              <a:lumMod val="20000"/>
              <a:lumOff val="80000"/>
            </a:schemeClr>
          </a:solidFill>
        </p:spPr>
        <p:txBody>
          <a:bodyPr anchor="ctr"/>
          <a:lstStyle>
            <a:lvl1pPr algn="ctr">
              <a:defRPr sz="1400"/>
            </a:lvl1pPr>
          </a:lstStyle>
          <a:p>
            <a:r>
              <a:rPr lang="en-US" dirty="0"/>
              <a:t>Click icon to add picture</a:t>
            </a:r>
          </a:p>
        </p:txBody>
      </p:sp>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6096000" y="0"/>
            <a:ext cx="6096000" cy="3451860"/>
          </a:xfrm>
          <a:prstGeom prst="rect">
            <a:avLst/>
          </a:prstGeom>
          <a:solidFill>
            <a:schemeClr val="bg2"/>
          </a:solidFill>
        </p:spPr>
        <p:txBody>
          <a:bodyPr anchor="ctr"/>
          <a:lstStyle>
            <a:lvl1pPr algn="ctr">
              <a:defRPr sz="1400"/>
            </a:lvl1pPr>
          </a:lstStyle>
          <a:p>
            <a:r>
              <a:rPr lang="en-US" dirty="0"/>
              <a:t>Click icon to add picture</a:t>
            </a:r>
          </a:p>
        </p:txBody>
      </p:sp>
      <p:sp>
        <p:nvSpPr>
          <p:cNvPr id="2" name="Title 1">
            <a:extLst>
              <a:ext uri="{FF2B5EF4-FFF2-40B4-BE49-F238E27FC236}">
                <a16:creationId xmlns:a16="http://schemas.microsoft.com/office/drawing/2014/main" id="{DA04FB1D-6953-082B-EE97-5FDE39286E8A}"/>
              </a:ext>
            </a:extLst>
          </p:cNvPr>
          <p:cNvSpPr>
            <a:spLocks noGrp="1"/>
          </p:cNvSpPr>
          <p:nvPr>
            <p:ph type="title" hasCustomPrompt="1"/>
          </p:nvPr>
        </p:nvSpPr>
        <p:spPr>
          <a:xfrm>
            <a:off x="550862" y="584983"/>
            <a:ext cx="4968875" cy="1168661"/>
          </a:xfrm>
        </p:spPr>
        <p:txBody>
          <a:bodyPr>
            <a:normAutofit/>
          </a:bodyPr>
          <a:lstStyle>
            <a:lvl1pPr>
              <a:defRPr sz="3600"/>
            </a:lvl1pPr>
          </a:lstStyle>
          <a:p>
            <a:r>
              <a:rPr lang="en-US"/>
              <a:t>Heading</a:t>
            </a:r>
          </a:p>
        </p:txBody>
      </p:sp>
      <p:sp>
        <p:nvSpPr>
          <p:cNvPr id="12" name="Content Placeholder 4">
            <a:extLst>
              <a:ext uri="{FF2B5EF4-FFF2-40B4-BE49-F238E27FC236}">
                <a16:creationId xmlns:a16="http://schemas.microsoft.com/office/drawing/2014/main" id="{C9E20668-FC35-DB0B-CBEF-462869834AF9}"/>
              </a:ext>
            </a:extLst>
          </p:cNvPr>
          <p:cNvSpPr>
            <a:spLocks noGrp="1"/>
          </p:cNvSpPr>
          <p:nvPr>
            <p:ph sz="quarter" idx="16" hasCustomPrompt="1"/>
          </p:nvPr>
        </p:nvSpPr>
        <p:spPr>
          <a:xfrm>
            <a:off x="571674" y="2328438"/>
            <a:ext cx="4948064" cy="3980287"/>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Text Placeholder 10">
            <a:extLst>
              <a:ext uri="{FF2B5EF4-FFF2-40B4-BE49-F238E27FC236}">
                <a16:creationId xmlns:a16="http://schemas.microsoft.com/office/drawing/2014/main" id="{9096345A-7894-03CF-7C7B-5232D32F584F}"/>
              </a:ext>
            </a:extLst>
          </p:cNvPr>
          <p:cNvSpPr>
            <a:spLocks noGrp="1"/>
          </p:cNvSpPr>
          <p:nvPr>
            <p:ph type="body" sz="quarter" idx="17" hasCustomPrompt="1"/>
          </p:nvPr>
        </p:nvSpPr>
        <p:spPr>
          <a:xfrm>
            <a:off x="561269" y="1763729"/>
            <a:ext cx="4968874"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Slide Number Placeholder 2">
            <a:extLst>
              <a:ext uri="{FF2B5EF4-FFF2-40B4-BE49-F238E27FC236}">
                <a16:creationId xmlns:a16="http://schemas.microsoft.com/office/drawing/2014/main" id="{F9FE6CF7-802A-29F9-414E-D44C86EDCE83}"/>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4229680027"/>
      </p:ext>
    </p:extLst>
  </p:cSld>
  <p:clrMapOvr>
    <a:masterClrMapping/>
  </p:clrMapOvr>
  <p:extLst>
    <p:ext uri="{DCECCB84-F9BA-43D5-87BE-67443E8EF086}">
      <p15:sldGuideLst xmlns:p15="http://schemas.microsoft.com/office/powerpoint/2012/main">
        <p15:guide id="1" pos="347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 Images + 1 Col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4FB1D-6953-082B-EE97-5FDE39286E8A}"/>
              </a:ext>
            </a:extLst>
          </p:cNvPr>
          <p:cNvSpPr>
            <a:spLocks noGrp="1"/>
          </p:cNvSpPr>
          <p:nvPr>
            <p:ph type="title" hasCustomPrompt="1"/>
          </p:nvPr>
        </p:nvSpPr>
        <p:spPr>
          <a:xfrm>
            <a:off x="6693074" y="584983"/>
            <a:ext cx="4948064" cy="1168661"/>
          </a:xfrm>
        </p:spPr>
        <p:txBody>
          <a:bodyPr>
            <a:normAutofit/>
          </a:bodyPr>
          <a:lstStyle>
            <a:lvl1pPr>
              <a:defRPr sz="3600"/>
            </a:lvl1pPr>
          </a:lstStyle>
          <a:p>
            <a:r>
              <a:rPr lang="en-US"/>
              <a:t>Heading</a:t>
            </a:r>
          </a:p>
        </p:txBody>
      </p:sp>
      <p:sp>
        <p:nvSpPr>
          <p:cNvPr id="9" name="Content Placeholder 4">
            <a:extLst>
              <a:ext uri="{FF2B5EF4-FFF2-40B4-BE49-F238E27FC236}">
                <a16:creationId xmlns:a16="http://schemas.microsoft.com/office/drawing/2014/main" id="{9FBFAC0B-5238-3108-3661-4C3BCB8A0887}"/>
              </a:ext>
            </a:extLst>
          </p:cNvPr>
          <p:cNvSpPr>
            <a:spLocks noGrp="1"/>
          </p:cNvSpPr>
          <p:nvPr>
            <p:ph sz="quarter" idx="16" hasCustomPrompt="1"/>
          </p:nvPr>
        </p:nvSpPr>
        <p:spPr>
          <a:xfrm>
            <a:off x="6693074" y="2622830"/>
            <a:ext cx="4948064" cy="2947897"/>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0" name="Text Placeholder 10">
            <a:extLst>
              <a:ext uri="{FF2B5EF4-FFF2-40B4-BE49-F238E27FC236}">
                <a16:creationId xmlns:a16="http://schemas.microsoft.com/office/drawing/2014/main" id="{EEDCDAEF-65B8-93B4-4EB4-AD0A79FC9435}"/>
              </a:ext>
            </a:extLst>
          </p:cNvPr>
          <p:cNvSpPr>
            <a:spLocks noGrp="1"/>
          </p:cNvSpPr>
          <p:nvPr>
            <p:ph type="body" sz="quarter" idx="17" hasCustomPrompt="1"/>
          </p:nvPr>
        </p:nvSpPr>
        <p:spPr>
          <a:xfrm>
            <a:off x="6693074" y="1763729"/>
            <a:ext cx="4948064"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7" name="Picture Placeholder 4">
            <a:extLst>
              <a:ext uri="{FF2B5EF4-FFF2-40B4-BE49-F238E27FC236}">
                <a16:creationId xmlns:a16="http://schemas.microsoft.com/office/drawing/2014/main" id="{2894D640-B08D-2E29-CA5F-C93F3A909F1B}"/>
              </a:ext>
            </a:extLst>
          </p:cNvPr>
          <p:cNvSpPr>
            <a:spLocks noGrp="1"/>
          </p:cNvSpPr>
          <p:nvPr>
            <p:ph type="pic" sz="quarter" idx="18"/>
          </p:nvPr>
        </p:nvSpPr>
        <p:spPr>
          <a:xfrm>
            <a:off x="0" y="3429000"/>
            <a:ext cx="6096000" cy="3451860"/>
          </a:xfrm>
          <a:prstGeom prst="rect">
            <a:avLst/>
          </a:prstGeom>
          <a:solidFill>
            <a:schemeClr val="tx2">
              <a:lumMod val="20000"/>
              <a:lumOff val="80000"/>
            </a:schemeClr>
          </a:solidFill>
        </p:spPr>
        <p:txBody>
          <a:bodyPr anchor="ctr"/>
          <a:lstStyle>
            <a:lvl1pPr algn="ctr">
              <a:defRPr sz="1400"/>
            </a:lvl1pPr>
          </a:lstStyle>
          <a:p>
            <a:r>
              <a:rPr lang="en-US" dirty="0"/>
              <a:t>Click icon to add picture</a:t>
            </a:r>
          </a:p>
        </p:txBody>
      </p:sp>
      <p:sp>
        <p:nvSpPr>
          <p:cNvPr id="8" name="Picture Placeholder 4">
            <a:extLst>
              <a:ext uri="{FF2B5EF4-FFF2-40B4-BE49-F238E27FC236}">
                <a16:creationId xmlns:a16="http://schemas.microsoft.com/office/drawing/2014/main" id="{B3C4DFEA-4E70-3F0B-6D14-A41C2C5B2942}"/>
              </a:ext>
            </a:extLst>
          </p:cNvPr>
          <p:cNvSpPr>
            <a:spLocks noGrp="1"/>
          </p:cNvSpPr>
          <p:nvPr>
            <p:ph type="pic" sz="quarter" idx="11"/>
          </p:nvPr>
        </p:nvSpPr>
        <p:spPr>
          <a:xfrm>
            <a:off x="0" y="0"/>
            <a:ext cx="6096000" cy="3451860"/>
          </a:xfrm>
          <a:prstGeom prst="rect">
            <a:avLst/>
          </a:prstGeom>
          <a:solidFill>
            <a:schemeClr val="bg2"/>
          </a:solidFill>
        </p:spPr>
        <p:txBody>
          <a:bodyPr anchor="ctr"/>
          <a:lstStyle>
            <a:lvl1pPr algn="ctr">
              <a:defRPr sz="1400"/>
            </a:lvl1pPr>
          </a:lstStyle>
          <a:p>
            <a:r>
              <a:rPr lang="en-US" dirty="0"/>
              <a:t>Click icon to add picture</a:t>
            </a:r>
          </a:p>
        </p:txBody>
      </p:sp>
      <p:sp>
        <p:nvSpPr>
          <p:cNvPr id="11" name="Slide Number Placeholder 2">
            <a:extLst>
              <a:ext uri="{FF2B5EF4-FFF2-40B4-BE49-F238E27FC236}">
                <a16:creationId xmlns:a16="http://schemas.microsoft.com/office/drawing/2014/main" id="{798FB3DE-EB61-F662-9731-4E0D5FF0041C}"/>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3" name="Picture 12">
            <a:extLst>
              <a:ext uri="{FF2B5EF4-FFF2-40B4-BE49-F238E27FC236}">
                <a16:creationId xmlns:a16="http://schemas.microsoft.com/office/drawing/2014/main" id="{B72D846A-3F0B-3DF5-4A46-6E12B55390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621035329"/>
      </p:ext>
    </p:extLst>
  </p:cSld>
  <p:clrMapOvr>
    <a:masterClrMapping/>
  </p:clrMapOvr>
  <p:extLst>
    <p:ext uri="{DCECCB84-F9BA-43D5-87BE-67443E8EF086}">
      <p15:sldGuideLst xmlns:p15="http://schemas.microsoft.com/office/powerpoint/2012/main">
        <p15:guide id="1" pos="420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 Collumns + Icons ">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3DA65B1-EF29-3E70-5E02-1F3353AC7B97}"/>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Heading</a:t>
            </a:r>
          </a:p>
        </p:txBody>
      </p:sp>
      <p:sp>
        <p:nvSpPr>
          <p:cNvPr id="8" name="Content Placeholder 4">
            <a:extLst>
              <a:ext uri="{FF2B5EF4-FFF2-40B4-BE49-F238E27FC236}">
                <a16:creationId xmlns:a16="http://schemas.microsoft.com/office/drawing/2014/main" id="{0ED5CD99-5706-CD8E-F5F1-15F0B1E8235A}"/>
              </a:ext>
            </a:extLst>
          </p:cNvPr>
          <p:cNvSpPr>
            <a:spLocks noGrp="1"/>
          </p:cNvSpPr>
          <p:nvPr>
            <p:ph sz="quarter" idx="15" hasCustomPrompt="1"/>
          </p:nvPr>
        </p:nvSpPr>
        <p:spPr>
          <a:xfrm>
            <a:off x="550864" y="2983230"/>
            <a:ext cx="3313111" cy="2660158"/>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0" name="Text Placeholder 10">
            <a:extLst>
              <a:ext uri="{FF2B5EF4-FFF2-40B4-BE49-F238E27FC236}">
                <a16:creationId xmlns:a16="http://schemas.microsoft.com/office/drawing/2014/main" id="{890FD182-1B34-DCFD-810C-58A7324F7306}"/>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2" name="Content Placeholder 4">
            <a:extLst>
              <a:ext uri="{FF2B5EF4-FFF2-40B4-BE49-F238E27FC236}">
                <a16:creationId xmlns:a16="http://schemas.microsoft.com/office/drawing/2014/main" id="{6B8B5FD8-4538-9831-A8FB-C7B54ADE6FDC}"/>
              </a:ext>
            </a:extLst>
          </p:cNvPr>
          <p:cNvSpPr>
            <a:spLocks noGrp="1"/>
          </p:cNvSpPr>
          <p:nvPr>
            <p:ph sz="quarter" idx="17" hasCustomPrompt="1"/>
          </p:nvPr>
        </p:nvSpPr>
        <p:spPr>
          <a:xfrm>
            <a:off x="8329866" y="2983230"/>
            <a:ext cx="3313111" cy="2660158"/>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Content Placeholder 4">
            <a:extLst>
              <a:ext uri="{FF2B5EF4-FFF2-40B4-BE49-F238E27FC236}">
                <a16:creationId xmlns:a16="http://schemas.microsoft.com/office/drawing/2014/main" id="{B03FC4D6-3FE4-1F85-DAFD-26C50044EED5}"/>
              </a:ext>
            </a:extLst>
          </p:cNvPr>
          <p:cNvSpPr>
            <a:spLocks noGrp="1"/>
          </p:cNvSpPr>
          <p:nvPr>
            <p:ph sz="quarter" idx="18" hasCustomPrompt="1"/>
          </p:nvPr>
        </p:nvSpPr>
        <p:spPr>
          <a:xfrm>
            <a:off x="4438652" y="2983230"/>
            <a:ext cx="3313111" cy="2660158"/>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cxnSp>
        <p:nvCxnSpPr>
          <p:cNvPr id="4" name="Straight Connector 3">
            <a:extLst>
              <a:ext uri="{FF2B5EF4-FFF2-40B4-BE49-F238E27FC236}">
                <a16:creationId xmlns:a16="http://schemas.microsoft.com/office/drawing/2014/main" id="{35D808D4-8119-59E2-4BA9-81263630D620}"/>
              </a:ext>
            </a:extLst>
          </p:cNvPr>
          <p:cNvCxnSpPr/>
          <p:nvPr/>
        </p:nvCxnSpPr>
        <p:spPr>
          <a:xfrm>
            <a:off x="550863" y="2766060"/>
            <a:ext cx="331311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43CA62FB-67FB-05B8-CF97-E28CC48DE276}"/>
              </a:ext>
            </a:extLst>
          </p:cNvPr>
          <p:cNvSpPr>
            <a:spLocks noGrp="1"/>
          </p:cNvSpPr>
          <p:nvPr>
            <p:ph type="pic" sz="quarter" idx="19" hasCustomPrompt="1"/>
          </p:nvPr>
        </p:nvSpPr>
        <p:spPr>
          <a:xfrm>
            <a:off x="550863" y="1901509"/>
            <a:ext cx="695007" cy="695007"/>
          </a:xfrm>
          <a:prstGeom prst="ellipse">
            <a:avLst/>
          </a:prstGeom>
          <a:solidFill>
            <a:schemeClr val="bg2"/>
          </a:solidFill>
          <a:ln w="19050">
            <a:noFill/>
          </a:ln>
        </p:spPr>
        <p:txBody>
          <a:bodyPr anchor="ctr"/>
          <a:lstStyle>
            <a:lvl1pPr algn="ctr">
              <a:defRPr sz="800">
                <a:solidFill>
                  <a:schemeClr val="accent2"/>
                </a:solidFill>
              </a:defRPr>
            </a:lvl1pPr>
          </a:lstStyle>
          <a:p>
            <a:r>
              <a:rPr lang="en-US" dirty="0"/>
              <a:t>Icon</a:t>
            </a:r>
          </a:p>
        </p:txBody>
      </p:sp>
      <p:sp>
        <p:nvSpPr>
          <p:cNvPr id="17" name="Picture Placeholder 5">
            <a:extLst>
              <a:ext uri="{FF2B5EF4-FFF2-40B4-BE49-F238E27FC236}">
                <a16:creationId xmlns:a16="http://schemas.microsoft.com/office/drawing/2014/main" id="{538DE4CA-13AC-CD2A-6671-8F995226F7B4}"/>
              </a:ext>
            </a:extLst>
          </p:cNvPr>
          <p:cNvSpPr>
            <a:spLocks noGrp="1"/>
          </p:cNvSpPr>
          <p:nvPr>
            <p:ph type="pic" sz="quarter" idx="20" hasCustomPrompt="1"/>
          </p:nvPr>
        </p:nvSpPr>
        <p:spPr>
          <a:xfrm>
            <a:off x="4448493" y="1901509"/>
            <a:ext cx="695007" cy="695007"/>
          </a:xfrm>
          <a:prstGeom prst="ellipse">
            <a:avLst/>
          </a:prstGeom>
          <a:solidFill>
            <a:schemeClr val="bg2"/>
          </a:solidFill>
          <a:ln w="19050">
            <a:noFill/>
          </a:ln>
        </p:spPr>
        <p:txBody>
          <a:bodyPr anchor="ctr"/>
          <a:lstStyle>
            <a:lvl1pPr algn="ctr">
              <a:defRPr sz="800">
                <a:solidFill>
                  <a:schemeClr val="accent2"/>
                </a:solidFill>
              </a:defRPr>
            </a:lvl1pPr>
          </a:lstStyle>
          <a:p>
            <a:r>
              <a:rPr lang="en-US" dirty="0"/>
              <a:t>Icon</a:t>
            </a:r>
          </a:p>
        </p:txBody>
      </p:sp>
      <p:sp>
        <p:nvSpPr>
          <p:cNvPr id="18" name="Picture Placeholder 5">
            <a:extLst>
              <a:ext uri="{FF2B5EF4-FFF2-40B4-BE49-F238E27FC236}">
                <a16:creationId xmlns:a16="http://schemas.microsoft.com/office/drawing/2014/main" id="{A18422BA-D9BC-1F34-B650-2427C83D80B1}"/>
              </a:ext>
            </a:extLst>
          </p:cNvPr>
          <p:cNvSpPr>
            <a:spLocks noGrp="1"/>
          </p:cNvSpPr>
          <p:nvPr>
            <p:ph type="pic" sz="quarter" idx="21" hasCustomPrompt="1"/>
          </p:nvPr>
        </p:nvSpPr>
        <p:spPr>
          <a:xfrm>
            <a:off x="8346123" y="1901509"/>
            <a:ext cx="695007" cy="695007"/>
          </a:xfrm>
          <a:prstGeom prst="ellipse">
            <a:avLst/>
          </a:prstGeom>
          <a:solidFill>
            <a:schemeClr val="bg2"/>
          </a:solidFill>
          <a:ln w="19050">
            <a:noFill/>
          </a:ln>
        </p:spPr>
        <p:txBody>
          <a:bodyPr anchor="ctr"/>
          <a:lstStyle>
            <a:lvl1pPr algn="ctr">
              <a:defRPr sz="800">
                <a:solidFill>
                  <a:schemeClr val="accent2"/>
                </a:solidFill>
              </a:defRPr>
            </a:lvl1pPr>
          </a:lstStyle>
          <a:p>
            <a:r>
              <a:rPr lang="en-US" dirty="0"/>
              <a:t>Icon</a:t>
            </a:r>
          </a:p>
        </p:txBody>
      </p:sp>
      <p:sp>
        <p:nvSpPr>
          <p:cNvPr id="19" name="Content Placeholder 4">
            <a:extLst>
              <a:ext uri="{FF2B5EF4-FFF2-40B4-BE49-F238E27FC236}">
                <a16:creationId xmlns:a16="http://schemas.microsoft.com/office/drawing/2014/main" id="{4B5B7723-B27C-2A7C-5540-3F80A1933A94}"/>
              </a:ext>
            </a:extLst>
          </p:cNvPr>
          <p:cNvSpPr>
            <a:spLocks noGrp="1"/>
          </p:cNvSpPr>
          <p:nvPr>
            <p:ph sz="quarter" idx="22" hasCustomPrompt="1"/>
          </p:nvPr>
        </p:nvSpPr>
        <p:spPr>
          <a:xfrm>
            <a:off x="1383030" y="2144619"/>
            <a:ext cx="2480945" cy="174815"/>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20" name="Content Placeholder 4">
            <a:extLst>
              <a:ext uri="{FF2B5EF4-FFF2-40B4-BE49-F238E27FC236}">
                <a16:creationId xmlns:a16="http://schemas.microsoft.com/office/drawing/2014/main" id="{C4431974-5368-895E-09C4-2268BA4DF8DE}"/>
              </a:ext>
            </a:extLst>
          </p:cNvPr>
          <p:cNvSpPr>
            <a:spLocks noGrp="1"/>
          </p:cNvSpPr>
          <p:nvPr>
            <p:ph sz="quarter" idx="23" hasCustomPrompt="1"/>
          </p:nvPr>
        </p:nvSpPr>
        <p:spPr>
          <a:xfrm>
            <a:off x="5280660" y="2144619"/>
            <a:ext cx="2480945" cy="174815"/>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21" name="Content Placeholder 4">
            <a:extLst>
              <a:ext uri="{FF2B5EF4-FFF2-40B4-BE49-F238E27FC236}">
                <a16:creationId xmlns:a16="http://schemas.microsoft.com/office/drawing/2014/main" id="{F541EF2F-4F4C-9ED9-5835-03B0459E05CA}"/>
              </a:ext>
            </a:extLst>
          </p:cNvPr>
          <p:cNvSpPr>
            <a:spLocks noGrp="1"/>
          </p:cNvSpPr>
          <p:nvPr>
            <p:ph sz="quarter" idx="24" hasCustomPrompt="1"/>
          </p:nvPr>
        </p:nvSpPr>
        <p:spPr>
          <a:xfrm>
            <a:off x="9155430" y="2144619"/>
            <a:ext cx="2480945" cy="174815"/>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cxnSp>
        <p:nvCxnSpPr>
          <p:cNvPr id="26" name="Straight Connector 25">
            <a:extLst>
              <a:ext uri="{FF2B5EF4-FFF2-40B4-BE49-F238E27FC236}">
                <a16:creationId xmlns:a16="http://schemas.microsoft.com/office/drawing/2014/main" id="{E62B7E59-786E-B7BB-5DEC-85B874F66071}"/>
              </a:ext>
            </a:extLst>
          </p:cNvPr>
          <p:cNvCxnSpPr/>
          <p:nvPr/>
        </p:nvCxnSpPr>
        <p:spPr>
          <a:xfrm>
            <a:off x="4437063" y="2766060"/>
            <a:ext cx="331311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39F1C2B-6388-CA7A-2099-7C6E25D0A8E8}"/>
              </a:ext>
            </a:extLst>
          </p:cNvPr>
          <p:cNvCxnSpPr/>
          <p:nvPr/>
        </p:nvCxnSpPr>
        <p:spPr>
          <a:xfrm>
            <a:off x="8323263" y="2766060"/>
            <a:ext cx="331311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Slide Number Placeholder 2">
            <a:extLst>
              <a:ext uri="{FF2B5EF4-FFF2-40B4-BE49-F238E27FC236}">
                <a16:creationId xmlns:a16="http://schemas.microsoft.com/office/drawing/2014/main" id="{2E974A01-6E8C-2151-7B2B-089BE4C03E93}"/>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24" name="Picture 23">
            <a:extLst>
              <a:ext uri="{FF2B5EF4-FFF2-40B4-BE49-F238E27FC236}">
                <a16:creationId xmlns:a16="http://schemas.microsoft.com/office/drawing/2014/main" id="{463D3E67-2164-1807-534A-08A826A3B2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3124757444"/>
      </p:ext>
    </p:extLst>
  </p:cSld>
  <p:clrMapOvr>
    <a:masterClrMapping/>
  </p:clrMapOvr>
  <p:extLst>
    <p:ext uri="{DCECCB84-F9BA-43D5-87BE-67443E8EF086}">
      <p15:sldGuideLst xmlns:p15="http://schemas.microsoft.com/office/powerpoint/2012/main">
        <p15:guide id="1" pos="2434">
          <p15:clr>
            <a:srgbClr val="FBAE40"/>
          </p15:clr>
        </p15:guide>
        <p15:guide id="2" pos="2797">
          <p15:clr>
            <a:srgbClr val="FBAE40"/>
          </p15:clr>
        </p15:guide>
        <p15:guide id="3" pos="4883">
          <p15:clr>
            <a:srgbClr val="FBAE40"/>
          </p15:clr>
        </p15:guide>
        <p15:guide id="4" pos="5246">
          <p15:clr>
            <a:srgbClr val="FBAE40"/>
          </p15:clr>
        </p15:guide>
        <p15:guide id="5" orient="horz" pos="1185">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Collumns + 3 Images">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984AB377-0D1E-C286-268E-5052F04074AF}"/>
              </a:ext>
            </a:extLst>
          </p:cNvPr>
          <p:cNvSpPr>
            <a:spLocks noGrp="1"/>
          </p:cNvSpPr>
          <p:nvPr>
            <p:ph type="pic" sz="quarter" idx="11"/>
          </p:nvPr>
        </p:nvSpPr>
        <p:spPr>
          <a:xfrm>
            <a:off x="550388" y="1951668"/>
            <a:ext cx="3311525" cy="2232025"/>
          </a:xfrm>
          <a:prstGeom prst="rect">
            <a:avLst/>
          </a:prstGeom>
          <a:solidFill>
            <a:schemeClr val="bg2"/>
          </a:solidFill>
        </p:spPr>
        <p:txBody>
          <a:bodyPr anchor="ctr"/>
          <a:lstStyle>
            <a:lvl1pPr algn="ctr">
              <a:defRPr sz="1400"/>
            </a:lvl1pPr>
          </a:lstStyle>
          <a:p>
            <a:r>
              <a:rPr lang="en-US" dirty="0"/>
              <a:t>Click icon to add picture</a:t>
            </a:r>
          </a:p>
        </p:txBody>
      </p:sp>
      <p:sp>
        <p:nvSpPr>
          <p:cNvPr id="15" name="Picture Placeholder 10">
            <a:extLst>
              <a:ext uri="{FF2B5EF4-FFF2-40B4-BE49-F238E27FC236}">
                <a16:creationId xmlns:a16="http://schemas.microsoft.com/office/drawing/2014/main" id="{EBD323DF-AED9-37E8-E934-8EC0FA59087C}"/>
              </a:ext>
            </a:extLst>
          </p:cNvPr>
          <p:cNvSpPr>
            <a:spLocks noGrp="1"/>
          </p:cNvSpPr>
          <p:nvPr>
            <p:ph type="pic" sz="quarter" idx="12"/>
          </p:nvPr>
        </p:nvSpPr>
        <p:spPr>
          <a:xfrm>
            <a:off x="4420499" y="1951668"/>
            <a:ext cx="3370189" cy="2232025"/>
          </a:xfrm>
          <a:prstGeom prst="rect">
            <a:avLst/>
          </a:prstGeom>
          <a:solidFill>
            <a:schemeClr val="bg2"/>
          </a:solidFill>
        </p:spPr>
        <p:txBody>
          <a:bodyPr anchor="ctr"/>
          <a:lstStyle>
            <a:lvl1pPr algn="ctr">
              <a:defRPr sz="1400"/>
            </a:lvl1pPr>
          </a:lstStyle>
          <a:p>
            <a:r>
              <a:rPr lang="en-US" dirty="0"/>
              <a:t>Click icon to add picture</a:t>
            </a:r>
          </a:p>
        </p:txBody>
      </p:sp>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8329613" y="1951668"/>
            <a:ext cx="3311525" cy="2232025"/>
          </a:xfrm>
          <a:prstGeom prst="rect">
            <a:avLst/>
          </a:prstGeom>
          <a:solidFill>
            <a:schemeClr val="bg2"/>
          </a:solidFill>
        </p:spPr>
        <p:txBody>
          <a:bodyPr anchor="ctr"/>
          <a:lstStyle>
            <a:lvl1pPr algn="ctr">
              <a:defRPr sz="1400"/>
            </a:lvl1pPr>
          </a:lstStyle>
          <a:p>
            <a:r>
              <a:rPr lang="en-US" dirty="0"/>
              <a:t>Click icon to add picture</a:t>
            </a:r>
          </a:p>
        </p:txBody>
      </p:sp>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p:nvPr>
        </p:nvSpPr>
        <p:spPr>
          <a:xfrm>
            <a:off x="550864" y="4583287"/>
            <a:ext cx="3311050" cy="1088464"/>
          </a:xfrm>
          <a:prstGeom prst="rect">
            <a:avLst/>
          </a:prstGeom>
        </p:spPr>
        <p:txBody>
          <a:bodyPr/>
          <a:lstStyle>
            <a:lvl1pPr>
              <a:defRPr sz="1200">
                <a:solidFill>
                  <a:schemeClr val="tx1"/>
                </a:solidFill>
              </a:defRPr>
            </a:lvl1pPr>
          </a:lstStyle>
          <a:p>
            <a:pPr lvl="0"/>
            <a:r>
              <a:rPr lang="en-US"/>
              <a:t>Click to edit Master text styles</a:t>
            </a:r>
          </a:p>
        </p:txBody>
      </p:sp>
      <p:sp>
        <p:nvSpPr>
          <p:cNvPr id="18" name="Text Placeholder 7">
            <a:extLst>
              <a:ext uri="{FF2B5EF4-FFF2-40B4-BE49-F238E27FC236}">
                <a16:creationId xmlns:a16="http://schemas.microsoft.com/office/drawing/2014/main" id="{B5809D3A-6C75-AEA2-1057-1CDEB59139F8}"/>
              </a:ext>
            </a:extLst>
          </p:cNvPr>
          <p:cNvSpPr>
            <a:spLocks noGrp="1"/>
          </p:cNvSpPr>
          <p:nvPr>
            <p:ph type="body" sz="quarter" idx="15"/>
          </p:nvPr>
        </p:nvSpPr>
        <p:spPr>
          <a:xfrm>
            <a:off x="4420499" y="4583287"/>
            <a:ext cx="3370189" cy="1088464"/>
          </a:xfrm>
          <a:prstGeom prst="rect">
            <a:avLst/>
          </a:prstGeom>
        </p:spPr>
        <p:txBody>
          <a:bodyPr/>
          <a:lstStyle>
            <a:lvl1pPr>
              <a:defRPr sz="1200">
                <a:solidFill>
                  <a:schemeClr val="tx1"/>
                </a:solidFill>
              </a:defRPr>
            </a:lvl1pPr>
          </a:lstStyle>
          <a:p>
            <a:pPr lvl="0"/>
            <a:r>
              <a:rPr lang="en-US"/>
              <a:t>Click to edit Master text styles</a:t>
            </a:r>
          </a:p>
        </p:txBody>
      </p:sp>
      <p:sp>
        <p:nvSpPr>
          <p:cNvPr id="19" name="Text Placeholder 7">
            <a:extLst>
              <a:ext uri="{FF2B5EF4-FFF2-40B4-BE49-F238E27FC236}">
                <a16:creationId xmlns:a16="http://schemas.microsoft.com/office/drawing/2014/main" id="{0CACE05D-71E6-DD5C-F573-A55505331BD7}"/>
              </a:ext>
            </a:extLst>
          </p:cNvPr>
          <p:cNvSpPr>
            <a:spLocks noGrp="1"/>
          </p:cNvSpPr>
          <p:nvPr>
            <p:ph type="body" sz="quarter" idx="16"/>
          </p:nvPr>
        </p:nvSpPr>
        <p:spPr>
          <a:xfrm>
            <a:off x="8329613" y="4583287"/>
            <a:ext cx="3311050" cy="1088464"/>
          </a:xfrm>
          <a:prstGeom prst="rect">
            <a:avLst/>
          </a:prstGeom>
        </p:spPr>
        <p:txBody>
          <a:bodyPr/>
          <a:lstStyle>
            <a:lvl1pPr>
              <a:defRPr sz="1200">
                <a:solidFill>
                  <a:schemeClr val="tx1"/>
                </a:solidFill>
              </a:defRPr>
            </a:lvl1pPr>
          </a:lstStyle>
          <a:p>
            <a:pPr lvl="0"/>
            <a:r>
              <a:rPr lang="en-US"/>
              <a:t>Click to edit Master text styles</a:t>
            </a:r>
          </a:p>
        </p:txBody>
      </p:sp>
      <p:sp>
        <p:nvSpPr>
          <p:cNvPr id="21" name="Title 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Heading</a:t>
            </a:r>
          </a:p>
        </p:txBody>
      </p:sp>
      <p:sp>
        <p:nvSpPr>
          <p:cNvPr id="12" name="Text Placeholder 10">
            <a:extLst>
              <a:ext uri="{FF2B5EF4-FFF2-40B4-BE49-F238E27FC236}">
                <a16:creationId xmlns:a16="http://schemas.microsoft.com/office/drawing/2014/main" id="{CB4C838E-E988-784C-45C2-CB70B2499CE9}"/>
              </a:ext>
            </a:extLst>
          </p:cNvPr>
          <p:cNvSpPr>
            <a:spLocks noGrp="1"/>
          </p:cNvSpPr>
          <p:nvPr>
            <p:ph type="body" sz="quarter" idx="17"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0" name="Slide Number Placeholder 2">
            <a:extLst>
              <a:ext uri="{FF2B5EF4-FFF2-40B4-BE49-F238E27FC236}">
                <a16:creationId xmlns:a16="http://schemas.microsoft.com/office/drawing/2014/main" id="{2EF70FB6-53EE-45F4-20FD-6DBE2B34FA6F}"/>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22" name="Picture 21">
            <a:extLst>
              <a:ext uri="{FF2B5EF4-FFF2-40B4-BE49-F238E27FC236}">
                <a16:creationId xmlns:a16="http://schemas.microsoft.com/office/drawing/2014/main" id="{9B825E97-CDDF-8BBB-1761-B4FCEC7A7A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605867216"/>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 Collumns + Image">
    <p:spTree>
      <p:nvGrpSpPr>
        <p:cNvPr id="1" name=""/>
        <p:cNvGrpSpPr/>
        <p:nvPr/>
      </p:nvGrpSpPr>
      <p:grpSpPr>
        <a:xfrm>
          <a:off x="0" y="0"/>
          <a:ext cx="0" cy="0"/>
          <a:chOff x="0" y="0"/>
          <a:chExt cx="0" cy="0"/>
        </a:xfrm>
      </p:grpSpPr>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8329613" y="0"/>
            <a:ext cx="3862387" cy="6858000"/>
          </a:xfrm>
          <a:prstGeom prst="rect">
            <a:avLst/>
          </a:prstGeom>
          <a:solidFill>
            <a:schemeClr val="bg2"/>
          </a:solidFill>
        </p:spPr>
        <p:txBody>
          <a:bodyPr anchor="ctr"/>
          <a:lstStyle>
            <a:lvl1pPr algn="ctr">
              <a:defRPr sz="1400"/>
            </a:lvl1pPr>
          </a:lstStyle>
          <a:p>
            <a:r>
              <a:rPr lang="en-US" dirty="0"/>
              <a:t>Click icon to add picture</a:t>
            </a:r>
          </a:p>
        </p:txBody>
      </p:sp>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p:nvPr>
        </p:nvSpPr>
        <p:spPr>
          <a:xfrm>
            <a:off x="550864" y="1761168"/>
            <a:ext cx="3311050" cy="4547557"/>
          </a:xfrm>
          <a:prstGeom prst="rect">
            <a:avLst/>
          </a:prstGeom>
        </p:spPr>
        <p:txBody>
          <a:bodyPr/>
          <a:lstStyle>
            <a:lvl1pPr>
              <a:defRPr sz="1200">
                <a:solidFill>
                  <a:schemeClr val="tx1"/>
                </a:solidFill>
              </a:defRPr>
            </a:lvl1pPr>
          </a:lstStyle>
          <a:p>
            <a:pPr lvl="0"/>
            <a:r>
              <a:rPr lang="en-US"/>
              <a:t>Click to edit Master text styles</a:t>
            </a:r>
          </a:p>
        </p:txBody>
      </p:sp>
      <p:sp>
        <p:nvSpPr>
          <p:cNvPr id="18" name="Text Placeholder 7">
            <a:extLst>
              <a:ext uri="{FF2B5EF4-FFF2-40B4-BE49-F238E27FC236}">
                <a16:creationId xmlns:a16="http://schemas.microsoft.com/office/drawing/2014/main" id="{B5809D3A-6C75-AEA2-1057-1CDEB59139F8}"/>
              </a:ext>
            </a:extLst>
          </p:cNvPr>
          <p:cNvSpPr>
            <a:spLocks noGrp="1"/>
          </p:cNvSpPr>
          <p:nvPr>
            <p:ph type="body" sz="quarter" idx="15"/>
          </p:nvPr>
        </p:nvSpPr>
        <p:spPr>
          <a:xfrm>
            <a:off x="4420499" y="1761168"/>
            <a:ext cx="3370189" cy="4547557"/>
          </a:xfrm>
          <a:prstGeom prst="rect">
            <a:avLst/>
          </a:prstGeom>
        </p:spPr>
        <p:txBody>
          <a:bodyPr/>
          <a:lstStyle>
            <a:lvl1pPr>
              <a:defRPr sz="1200">
                <a:solidFill>
                  <a:schemeClr val="tx1"/>
                </a:solidFill>
              </a:defRPr>
            </a:lvl1pPr>
          </a:lstStyle>
          <a:p>
            <a:pPr lvl="0"/>
            <a:r>
              <a:rPr lang="en-US"/>
              <a:t>Click to edit Master text styles</a:t>
            </a:r>
          </a:p>
        </p:txBody>
      </p:sp>
      <p:sp>
        <p:nvSpPr>
          <p:cNvPr id="11" name="Title 1">
            <a:extLst>
              <a:ext uri="{FF2B5EF4-FFF2-40B4-BE49-F238E27FC236}">
                <a16:creationId xmlns:a16="http://schemas.microsoft.com/office/drawing/2014/main" id="{21625FD1-893D-1167-5052-89AD7A590CBF}"/>
              </a:ext>
            </a:extLst>
          </p:cNvPr>
          <p:cNvSpPr>
            <a:spLocks noGrp="1"/>
          </p:cNvSpPr>
          <p:nvPr>
            <p:ph type="title" hasCustomPrompt="1"/>
          </p:nvPr>
        </p:nvSpPr>
        <p:spPr>
          <a:xfrm>
            <a:off x="550863" y="584983"/>
            <a:ext cx="7239826" cy="570445"/>
          </a:xfrm>
        </p:spPr>
        <p:txBody>
          <a:bodyPr>
            <a:normAutofit/>
          </a:bodyPr>
          <a:lstStyle>
            <a:lvl1pPr>
              <a:defRPr sz="3600"/>
            </a:lvl1pPr>
          </a:lstStyle>
          <a:p>
            <a:r>
              <a:rPr lang="en-US"/>
              <a:t>Heading</a:t>
            </a:r>
          </a:p>
        </p:txBody>
      </p:sp>
      <p:sp>
        <p:nvSpPr>
          <p:cNvPr id="9" name="Text Placeholder 10">
            <a:extLst>
              <a:ext uri="{FF2B5EF4-FFF2-40B4-BE49-F238E27FC236}">
                <a16:creationId xmlns:a16="http://schemas.microsoft.com/office/drawing/2014/main" id="{AA8189CA-F818-6F02-E99C-844F55968971}"/>
              </a:ext>
            </a:extLst>
          </p:cNvPr>
          <p:cNvSpPr>
            <a:spLocks noGrp="1"/>
          </p:cNvSpPr>
          <p:nvPr>
            <p:ph type="body" sz="quarter" idx="16" hasCustomPrompt="1"/>
          </p:nvPr>
        </p:nvSpPr>
        <p:spPr>
          <a:xfrm>
            <a:off x="550864" y="1274763"/>
            <a:ext cx="7237412"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Slide Number Placeholder 2">
            <a:extLst>
              <a:ext uri="{FF2B5EF4-FFF2-40B4-BE49-F238E27FC236}">
                <a16:creationId xmlns:a16="http://schemas.microsoft.com/office/drawing/2014/main" id="{01D9F88B-5725-8067-B2A7-E0963B602292}"/>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pic>
        <p:nvPicPr>
          <p:cNvPr id="13" name="Picture 12">
            <a:extLst>
              <a:ext uri="{FF2B5EF4-FFF2-40B4-BE49-F238E27FC236}">
                <a16:creationId xmlns:a16="http://schemas.microsoft.com/office/drawing/2014/main" id="{FC313601-FC6F-2ED2-3FE5-B44A3DD6F9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8074"/>
            <a:ext cx="1699383" cy="399320"/>
          </a:xfrm>
          <a:prstGeom prst="rect">
            <a:avLst/>
          </a:prstGeom>
        </p:spPr>
      </p:pic>
    </p:spTree>
    <p:extLst>
      <p:ext uri="{BB962C8B-B14F-4D97-AF65-F5344CB8AC3E}">
        <p14:creationId xmlns:p14="http://schemas.microsoft.com/office/powerpoint/2010/main" val="3084884395"/>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Image + 2 Collumns">
    <p:spTree>
      <p:nvGrpSpPr>
        <p:cNvPr id="1" name=""/>
        <p:cNvGrpSpPr/>
        <p:nvPr/>
      </p:nvGrpSpPr>
      <p:grpSpPr>
        <a:xfrm>
          <a:off x="0" y="0"/>
          <a:ext cx="0" cy="0"/>
          <a:chOff x="0" y="0"/>
          <a:chExt cx="0" cy="0"/>
        </a:xfrm>
      </p:grpSpPr>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1588" y="0"/>
            <a:ext cx="3862387" cy="6858000"/>
          </a:xfrm>
          <a:prstGeom prst="rect">
            <a:avLst/>
          </a:prstGeom>
          <a:solidFill>
            <a:schemeClr val="bg2"/>
          </a:solidFill>
        </p:spPr>
        <p:txBody>
          <a:bodyPr anchor="ctr"/>
          <a:lstStyle>
            <a:lvl1pPr algn="ctr">
              <a:defRPr sz="1400"/>
            </a:lvl1pPr>
          </a:lstStyle>
          <a:p>
            <a:r>
              <a:rPr lang="en-US" dirty="0"/>
              <a:t>Click icon to add picture</a:t>
            </a:r>
          </a:p>
        </p:txBody>
      </p:sp>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p:nvPr>
        </p:nvSpPr>
        <p:spPr>
          <a:xfrm>
            <a:off x="4420485" y="1761168"/>
            <a:ext cx="3367789" cy="4009437"/>
          </a:xfrm>
          <a:prstGeom prst="rect">
            <a:avLst/>
          </a:prstGeom>
        </p:spPr>
        <p:txBody>
          <a:bodyPr/>
          <a:lstStyle>
            <a:lvl1pPr>
              <a:defRPr sz="1200">
                <a:solidFill>
                  <a:schemeClr val="tx1"/>
                </a:solidFill>
              </a:defRPr>
            </a:lvl1pPr>
          </a:lstStyle>
          <a:p>
            <a:pPr lvl="0"/>
            <a:r>
              <a:rPr lang="en-US"/>
              <a:t>Click to edit Master text styles</a:t>
            </a:r>
          </a:p>
        </p:txBody>
      </p:sp>
      <p:sp>
        <p:nvSpPr>
          <p:cNvPr id="18" name="Text Placeholder 7">
            <a:extLst>
              <a:ext uri="{FF2B5EF4-FFF2-40B4-BE49-F238E27FC236}">
                <a16:creationId xmlns:a16="http://schemas.microsoft.com/office/drawing/2014/main" id="{B5809D3A-6C75-AEA2-1057-1CDEB59139F8}"/>
              </a:ext>
            </a:extLst>
          </p:cNvPr>
          <p:cNvSpPr>
            <a:spLocks noGrp="1"/>
          </p:cNvSpPr>
          <p:nvPr>
            <p:ph type="body" sz="quarter" idx="15"/>
          </p:nvPr>
        </p:nvSpPr>
        <p:spPr>
          <a:xfrm>
            <a:off x="8328025" y="1761168"/>
            <a:ext cx="3304760" cy="4009437"/>
          </a:xfrm>
          <a:prstGeom prst="rect">
            <a:avLst/>
          </a:prstGeom>
        </p:spPr>
        <p:txBody>
          <a:bodyPr/>
          <a:lstStyle>
            <a:lvl1pPr>
              <a:defRPr sz="1200">
                <a:solidFill>
                  <a:schemeClr val="tx1"/>
                </a:solidFill>
              </a:defRPr>
            </a:lvl1pPr>
          </a:lstStyle>
          <a:p>
            <a:pPr lvl="0"/>
            <a:r>
              <a:rPr lang="en-US"/>
              <a:t>Click to edit Master text styles</a:t>
            </a:r>
          </a:p>
        </p:txBody>
      </p:sp>
      <p:sp>
        <p:nvSpPr>
          <p:cNvPr id="11" name="Title 1">
            <a:extLst>
              <a:ext uri="{FF2B5EF4-FFF2-40B4-BE49-F238E27FC236}">
                <a16:creationId xmlns:a16="http://schemas.microsoft.com/office/drawing/2014/main" id="{21625FD1-893D-1167-5052-89AD7A590CBF}"/>
              </a:ext>
            </a:extLst>
          </p:cNvPr>
          <p:cNvSpPr>
            <a:spLocks noGrp="1"/>
          </p:cNvSpPr>
          <p:nvPr>
            <p:ph type="title" hasCustomPrompt="1"/>
          </p:nvPr>
        </p:nvSpPr>
        <p:spPr>
          <a:xfrm>
            <a:off x="4420492" y="584983"/>
            <a:ext cx="7212293" cy="570445"/>
          </a:xfrm>
        </p:spPr>
        <p:txBody>
          <a:bodyPr>
            <a:normAutofit/>
          </a:bodyPr>
          <a:lstStyle>
            <a:lvl1pPr>
              <a:defRPr sz="3600"/>
            </a:lvl1pPr>
          </a:lstStyle>
          <a:p>
            <a:r>
              <a:rPr lang="en-US"/>
              <a:t>Heading</a:t>
            </a:r>
          </a:p>
        </p:txBody>
      </p:sp>
      <p:sp>
        <p:nvSpPr>
          <p:cNvPr id="9" name="Text Placeholder 10">
            <a:extLst>
              <a:ext uri="{FF2B5EF4-FFF2-40B4-BE49-F238E27FC236}">
                <a16:creationId xmlns:a16="http://schemas.microsoft.com/office/drawing/2014/main" id="{AA8189CA-F818-6F02-E99C-844F55968971}"/>
              </a:ext>
            </a:extLst>
          </p:cNvPr>
          <p:cNvSpPr>
            <a:spLocks noGrp="1"/>
          </p:cNvSpPr>
          <p:nvPr>
            <p:ph type="body" sz="quarter" idx="16" hasCustomPrompt="1"/>
          </p:nvPr>
        </p:nvSpPr>
        <p:spPr>
          <a:xfrm>
            <a:off x="4420485" y="1274763"/>
            <a:ext cx="7209888"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2" name="Slide Number Placeholder 2">
            <a:extLst>
              <a:ext uri="{FF2B5EF4-FFF2-40B4-BE49-F238E27FC236}">
                <a16:creationId xmlns:a16="http://schemas.microsoft.com/office/drawing/2014/main" id="{48A8A3EC-B7A8-C488-3A35-2E7A0126BCC0}"/>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3" name="Picture 12">
            <a:extLst>
              <a:ext uri="{FF2B5EF4-FFF2-40B4-BE49-F238E27FC236}">
                <a16:creationId xmlns:a16="http://schemas.microsoft.com/office/drawing/2014/main" id="{4B9FC338-F125-1EA4-16B0-12C58F28608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123116827"/>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6_Cover">
    <p:bg>
      <p:bgPr>
        <a:solidFill>
          <a:schemeClr val="accent2"/>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6BB4283-4FF3-20DC-5142-2C1B224FC76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4" name="Subtitle 2">
            <a:extLst>
              <a:ext uri="{FF2B5EF4-FFF2-40B4-BE49-F238E27FC236}">
                <a16:creationId xmlns:a16="http://schemas.microsoft.com/office/drawing/2014/main" id="{339C4CB6-E3A4-35D3-A21E-A42C19488C69}"/>
              </a:ext>
            </a:extLst>
          </p:cNvPr>
          <p:cNvSpPr>
            <a:spLocks noGrp="1"/>
          </p:cNvSpPr>
          <p:nvPr>
            <p:ph type="subTitle" idx="1" hasCustomPrompt="1"/>
          </p:nvPr>
        </p:nvSpPr>
        <p:spPr>
          <a:xfrm>
            <a:off x="4775778" y="3429000"/>
            <a:ext cx="7181091" cy="865331"/>
          </a:xfrm>
          <a:prstGeom prst="rect">
            <a:avLst/>
          </a:prstGeom>
        </p:spPr>
        <p:txBody>
          <a:bodyPr lIns="72000"/>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dd / mm / </a:t>
            </a:r>
            <a:r>
              <a:rPr lang="en-US" err="1"/>
              <a:t>yyyy</a:t>
            </a:r>
            <a:endParaRPr lang="en-US"/>
          </a:p>
        </p:txBody>
      </p:sp>
      <p:sp>
        <p:nvSpPr>
          <p:cNvPr id="6" name="Title 1">
            <a:extLst>
              <a:ext uri="{FF2B5EF4-FFF2-40B4-BE49-F238E27FC236}">
                <a16:creationId xmlns:a16="http://schemas.microsoft.com/office/drawing/2014/main" id="{CBB44D81-CE02-A3F2-1C80-42480875BE3D}"/>
              </a:ext>
            </a:extLst>
          </p:cNvPr>
          <p:cNvSpPr>
            <a:spLocks noGrp="1"/>
          </p:cNvSpPr>
          <p:nvPr>
            <p:ph type="ctrTitle" hasCustomPrompt="1"/>
          </p:nvPr>
        </p:nvSpPr>
        <p:spPr>
          <a:xfrm>
            <a:off x="4775777" y="737596"/>
            <a:ext cx="7181092" cy="2691404"/>
          </a:xfrm>
        </p:spPr>
        <p:txBody>
          <a:bodyPr anchor="b">
            <a:normAutofit/>
          </a:bodyPr>
          <a:lstStyle>
            <a:lvl1pPr algn="l">
              <a:lnSpc>
                <a:spcPct val="80000"/>
              </a:lnSpc>
              <a:defRPr sz="7200">
                <a:solidFill>
                  <a:schemeClr val="accent2"/>
                </a:solidFill>
              </a:defRPr>
            </a:lvl1pPr>
          </a:lstStyle>
          <a:p>
            <a:r>
              <a:rPr lang="en-US"/>
              <a:t>Presentation title</a:t>
            </a:r>
          </a:p>
        </p:txBody>
      </p:sp>
      <p:pic>
        <p:nvPicPr>
          <p:cNvPr id="10" name="Picture 9">
            <a:extLst>
              <a:ext uri="{FF2B5EF4-FFF2-40B4-BE49-F238E27FC236}">
                <a16:creationId xmlns:a16="http://schemas.microsoft.com/office/drawing/2014/main" id="{933BFB26-BB80-5FC9-E51E-C9CD51EF80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1460763707"/>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Image + Wide Collumn">
    <p:spTree>
      <p:nvGrpSpPr>
        <p:cNvPr id="1" name=""/>
        <p:cNvGrpSpPr/>
        <p:nvPr/>
      </p:nvGrpSpPr>
      <p:grpSpPr>
        <a:xfrm>
          <a:off x="0" y="0"/>
          <a:ext cx="0" cy="0"/>
          <a:chOff x="0" y="0"/>
          <a:chExt cx="0" cy="0"/>
        </a:xfrm>
      </p:grpSpPr>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1588" y="0"/>
            <a:ext cx="3862387" cy="6858000"/>
          </a:xfrm>
          <a:prstGeom prst="rect">
            <a:avLst/>
          </a:prstGeom>
          <a:solidFill>
            <a:schemeClr val="bg2"/>
          </a:solidFill>
        </p:spPr>
        <p:txBody>
          <a:bodyPr anchor="ctr"/>
          <a:lstStyle>
            <a:lvl1pPr algn="ctr">
              <a:defRPr sz="1400"/>
            </a:lvl1pPr>
          </a:lstStyle>
          <a:p>
            <a:r>
              <a:rPr lang="en-US" dirty="0"/>
              <a:t>Click icon to add picture</a:t>
            </a:r>
          </a:p>
        </p:txBody>
      </p:sp>
      <p:sp>
        <p:nvSpPr>
          <p:cNvPr id="11" name="Title 1">
            <a:extLst>
              <a:ext uri="{FF2B5EF4-FFF2-40B4-BE49-F238E27FC236}">
                <a16:creationId xmlns:a16="http://schemas.microsoft.com/office/drawing/2014/main" id="{21625FD1-893D-1167-5052-89AD7A590CBF}"/>
              </a:ext>
            </a:extLst>
          </p:cNvPr>
          <p:cNvSpPr>
            <a:spLocks noGrp="1"/>
          </p:cNvSpPr>
          <p:nvPr>
            <p:ph type="title" hasCustomPrompt="1"/>
          </p:nvPr>
        </p:nvSpPr>
        <p:spPr>
          <a:xfrm>
            <a:off x="4420492" y="584983"/>
            <a:ext cx="7212293" cy="570445"/>
          </a:xfrm>
        </p:spPr>
        <p:txBody>
          <a:bodyPr>
            <a:normAutofit/>
          </a:bodyPr>
          <a:lstStyle>
            <a:lvl1pPr>
              <a:defRPr sz="3600"/>
            </a:lvl1pPr>
          </a:lstStyle>
          <a:p>
            <a:r>
              <a:rPr lang="en-US" err="1"/>
              <a:t>Heding</a:t>
            </a:r>
            <a:endParaRPr lang="en-US"/>
          </a:p>
        </p:txBody>
      </p:sp>
      <p:sp>
        <p:nvSpPr>
          <p:cNvPr id="9" name="Text Placeholder 10">
            <a:extLst>
              <a:ext uri="{FF2B5EF4-FFF2-40B4-BE49-F238E27FC236}">
                <a16:creationId xmlns:a16="http://schemas.microsoft.com/office/drawing/2014/main" id="{AA8189CA-F818-6F02-E99C-844F55968971}"/>
              </a:ext>
            </a:extLst>
          </p:cNvPr>
          <p:cNvSpPr>
            <a:spLocks noGrp="1"/>
          </p:cNvSpPr>
          <p:nvPr>
            <p:ph type="body" sz="quarter" idx="16" hasCustomPrompt="1"/>
          </p:nvPr>
        </p:nvSpPr>
        <p:spPr>
          <a:xfrm>
            <a:off x="4420485" y="1274763"/>
            <a:ext cx="7209888"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Content Placeholder 4">
            <a:extLst>
              <a:ext uri="{FF2B5EF4-FFF2-40B4-BE49-F238E27FC236}">
                <a16:creationId xmlns:a16="http://schemas.microsoft.com/office/drawing/2014/main" id="{96531B2F-CDC3-C26B-C157-E53856AB0B03}"/>
              </a:ext>
            </a:extLst>
          </p:cNvPr>
          <p:cNvSpPr>
            <a:spLocks noGrp="1"/>
          </p:cNvSpPr>
          <p:nvPr>
            <p:ph sz="quarter" idx="15" hasCustomPrompt="1"/>
          </p:nvPr>
        </p:nvSpPr>
        <p:spPr>
          <a:xfrm>
            <a:off x="4420485" y="1761169"/>
            <a:ext cx="7237409" cy="4059044"/>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2" name="Slide Number Placeholder 2">
            <a:extLst>
              <a:ext uri="{FF2B5EF4-FFF2-40B4-BE49-F238E27FC236}">
                <a16:creationId xmlns:a16="http://schemas.microsoft.com/office/drawing/2014/main" id="{D877092B-853B-6600-3FE0-9CC91DBB26BF}"/>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13" name="Picture 12">
            <a:extLst>
              <a:ext uri="{FF2B5EF4-FFF2-40B4-BE49-F238E27FC236}">
                <a16:creationId xmlns:a16="http://schemas.microsoft.com/office/drawing/2014/main" id="{4EA79389-2FC6-89F8-7D80-E0A6D84398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837503262"/>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Wide Collumn + Image">
    <p:spTree>
      <p:nvGrpSpPr>
        <p:cNvPr id="1" name=""/>
        <p:cNvGrpSpPr/>
        <p:nvPr/>
      </p:nvGrpSpPr>
      <p:grpSpPr>
        <a:xfrm>
          <a:off x="0" y="0"/>
          <a:ext cx="0" cy="0"/>
          <a:chOff x="0" y="0"/>
          <a:chExt cx="0" cy="0"/>
        </a:xfrm>
      </p:grpSpPr>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8329613" y="0"/>
            <a:ext cx="3862387" cy="6858000"/>
          </a:xfrm>
          <a:prstGeom prst="rect">
            <a:avLst/>
          </a:prstGeom>
          <a:solidFill>
            <a:schemeClr val="bg2"/>
          </a:solidFill>
        </p:spPr>
        <p:txBody>
          <a:bodyPr anchor="ctr"/>
          <a:lstStyle>
            <a:lvl1pPr algn="ctr">
              <a:defRPr sz="1400"/>
            </a:lvl1pPr>
          </a:lstStyle>
          <a:p>
            <a:r>
              <a:rPr lang="en-US" dirty="0"/>
              <a:t>Click icon to add picture</a:t>
            </a:r>
          </a:p>
        </p:txBody>
      </p:sp>
      <p:sp>
        <p:nvSpPr>
          <p:cNvPr id="9" name="Content Placeholder 4">
            <a:extLst>
              <a:ext uri="{FF2B5EF4-FFF2-40B4-BE49-F238E27FC236}">
                <a16:creationId xmlns:a16="http://schemas.microsoft.com/office/drawing/2014/main" id="{B6D91D5D-B386-399A-589C-8456D8BDAD89}"/>
              </a:ext>
            </a:extLst>
          </p:cNvPr>
          <p:cNvSpPr>
            <a:spLocks noGrp="1"/>
          </p:cNvSpPr>
          <p:nvPr>
            <p:ph sz="quarter" idx="15" hasCustomPrompt="1"/>
          </p:nvPr>
        </p:nvSpPr>
        <p:spPr>
          <a:xfrm>
            <a:off x="550863" y="1761169"/>
            <a:ext cx="7237409"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8" name="Title 1">
            <a:extLst>
              <a:ext uri="{FF2B5EF4-FFF2-40B4-BE49-F238E27FC236}">
                <a16:creationId xmlns:a16="http://schemas.microsoft.com/office/drawing/2014/main" id="{C6A23DEF-C014-82DE-9030-63433FDFC5CE}"/>
              </a:ext>
            </a:extLst>
          </p:cNvPr>
          <p:cNvSpPr>
            <a:spLocks noGrp="1"/>
          </p:cNvSpPr>
          <p:nvPr>
            <p:ph type="title" hasCustomPrompt="1"/>
          </p:nvPr>
        </p:nvSpPr>
        <p:spPr>
          <a:xfrm>
            <a:off x="550862" y="584983"/>
            <a:ext cx="7237411" cy="570445"/>
          </a:xfrm>
        </p:spPr>
        <p:txBody>
          <a:bodyPr>
            <a:normAutofit/>
          </a:bodyPr>
          <a:lstStyle>
            <a:lvl1pPr>
              <a:defRPr sz="3600"/>
            </a:lvl1pPr>
          </a:lstStyle>
          <a:p>
            <a:r>
              <a:rPr lang="en-US"/>
              <a:t>Heading</a:t>
            </a:r>
          </a:p>
        </p:txBody>
      </p:sp>
      <p:sp>
        <p:nvSpPr>
          <p:cNvPr id="7" name="Text Placeholder 10">
            <a:extLst>
              <a:ext uri="{FF2B5EF4-FFF2-40B4-BE49-F238E27FC236}">
                <a16:creationId xmlns:a16="http://schemas.microsoft.com/office/drawing/2014/main" id="{56A911FA-4097-3912-DD37-F71E49B52953}"/>
              </a:ext>
            </a:extLst>
          </p:cNvPr>
          <p:cNvSpPr>
            <a:spLocks noGrp="1"/>
          </p:cNvSpPr>
          <p:nvPr>
            <p:ph type="body" sz="quarter" idx="16" hasCustomPrompt="1"/>
          </p:nvPr>
        </p:nvSpPr>
        <p:spPr>
          <a:xfrm>
            <a:off x="550864" y="1274763"/>
            <a:ext cx="7237412"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Slide Number Placeholder 2">
            <a:extLst>
              <a:ext uri="{FF2B5EF4-FFF2-40B4-BE49-F238E27FC236}">
                <a16:creationId xmlns:a16="http://schemas.microsoft.com/office/drawing/2014/main" id="{C6EEF144-79F7-EB9C-28C3-BA1841A202FE}"/>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2919184603"/>
      </p:ext>
    </p:extLst>
  </p:cSld>
  <p:clrMapOvr>
    <a:masterClrMapping/>
  </p:clrMapOvr>
  <p:extLst>
    <p:ext uri="{DCECCB84-F9BA-43D5-87BE-67443E8EF086}">
      <p15:sldGuideLst xmlns:p15="http://schemas.microsoft.com/office/powerpoint/2012/main">
        <p15:guide id="3" pos="4906">
          <p15:clr>
            <a:srgbClr val="FBAE40"/>
          </p15:clr>
        </p15:guide>
        <p15:guide id="4" pos="524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 Collumns + Quo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AD7EB6-EE8C-A233-FE59-1792E971C468}"/>
              </a:ext>
            </a:extLst>
          </p:cNvPr>
          <p:cNvSpPr/>
          <p:nvPr/>
        </p:nvSpPr>
        <p:spPr>
          <a:xfrm>
            <a:off x="8346861" y="0"/>
            <a:ext cx="384513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
            <a:extLst>
              <a:ext uri="{FF2B5EF4-FFF2-40B4-BE49-F238E27FC236}">
                <a16:creationId xmlns:a16="http://schemas.microsoft.com/office/drawing/2014/main" id="{551C5402-1225-1F82-FD12-679506806103}"/>
              </a:ext>
            </a:extLst>
          </p:cNvPr>
          <p:cNvSpPr>
            <a:spLocks noGrp="1"/>
          </p:cNvSpPr>
          <p:nvPr>
            <p:ph type="title" hasCustomPrompt="1"/>
          </p:nvPr>
        </p:nvSpPr>
        <p:spPr>
          <a:xfrm>
            <a:off x="550863" y="584983"/>
            <a:ext cx="7239826" cy="570445"/>
          </a:xfrm>
        </p:spPr>
        <p:txBody>
          <a:bodyPr>
            <a:normAutofit/>
          </a:bodyPr>
          <a:lstStyle>
            <a:lvl1pPr>
              <a:defRPr sz="3600"/>
            </a:lvl1pPr>
          </a:lstStyle>
          <a:p>
            <a:r>
              <a:rPr lang="en-US"/>
              <a:t>Heading</a:t>
            </a:r>
          </a:p>
        </p:txBody>
      </p:sp>
      <p:sp>
        <p:nvSpPr>
          <p:cNvPr id="19" name="Text Placeholder 10">
            <a:extLst>
              <a:ext uri="{FF2B5EF4-FFF2-40B4-BE49-F238E27FC236}">
                <a16:creationId xmlns:a16="http://schemas.microsoft.com/office/drawing/2014/main" id="{116F7B93-BC23-C76B-4873-24A1A0CC7B27}"/>
              </a:ext>
            </a:extLst>
          </p:cNvPr>
          <p:cNvSpPr>
            <a:spLocks noGrp="1"/>
          </p:cNvSpPr>
          <p:nvPr>
            <p:ph type="body" sz="quarter" idx="26" hasCustomPrompt="1"/>
          </p:nvPr>
        </p:nvSpPr>
        <p:spPr>
          <a:xfrm>
            <a:off x="550864" y="1274763"/>
            <a:ext cx="7237412"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4" name="Picture Placeholder 8">
            <a:extLst>
              <a:ext uri="{FF2B5EF4-FFF2-40B4-BE49-F238E27FC236}">
                <a16:creationId xmlns:a16="http://schemas.microsoft.com/office/drawing/2014/main" id="{50BF9DC9-398A-FFCF-5249-974586C4DD2C}"/>
              </a:ext>
            </a:extLst>
          </p:cNvPr>
          <p:cNvSpPr>
            <a:spLocks noGrp="1" noChangeAspect="1"/>
          </p:cNvSpPr>
          <p:nvPr>
            <p:ph type="pic" sz="quarter" idx="18"/>
          </p:nvPr>
        </p:nvSpPr>
        <p:spPr>
          <a:xfrm>
            <a:off x="8903970" y="1274763"/>
            <a:ext cx="1097280" cy="1097280"/>
          </a:xfrm>
          <a:prstGeom prst="ellipse">
            <a:avLst/>
          </a:prstGeom>
          <a:solidFill>
            <a:schemeClr val="bg1"/>
          </a:solidFill>
        </p:spPr>
        <p:txBody>
          <a:bodyPr anchor="ctr"/>
          <a:lstStyle>
            <a:lvl1pPr algn="ctr">
              <a:defRPr sz="1200"/>
            </a:lvl1pPr>
          </a:lstStyle>
          <a:p>
            <a:r>
              <a:rPr lang="en-US" dirty="0"/>
              <a:t>Click icon to add picture</a:t>
            </a:r>
          </a:p>
        </p:txBody>
      </p:sp>
      <p:sp>
        <p:nvSpPr>
          <p:cNvPr id="25" name="Text Placeholder 7">
            <a:extLst>
              <a:ext uri="{FF2B5EF4-FFF2-40B4-BE49-F238E27FC236}">
                <a16:creationId xmlns:a16="http://schemas.microsoft.com/office/drawing/2014/main" id="{2C4D87FD-88E1-2CB1-7C8E-26FA4ED1596B}"/>
              </a:ext>
            </a:extLst>
          </p:cNvPr>
          <p:cNvSpPr>
            <a:spLocks noGrp="1"/>
          </p:cNvSpPr>
          <p:nvPr>
            <p:ph type="body" sz="quarter" idx="44" hasCustomPrompt="1"/>
          </p:nvPr>
        </p:nvSpPr>
        <p:spPr>
          <a:xfrm>
            <a:off x="10120786" y="1564297"/>
            <a:ext cx="1512000" cy="290771"/>
          </a:xfrm>
          <a:prstGeom prst="rect">
            <a:avLst/>
          </a:prstGeom>
        </p:spPr>
        <p:txBody>
          <a:bodyPr anchor="b"/>
          <a:lstStyle>
            <a:lvl1pPr algn="l">
              <a:defRPr sz="1000" b="1">
                <a:solidFill>
                  <a:schemeClr val="tx1"/>
                </a:solidFill>
              </a:defRPr>
            </a:lvl1pPr>
          </a:lstStyle>
          <a:p>
            <a:pPr lvl="0"/>
            <a:r>
              <a:rPr lang="en-US"/>
              <a:t>Name Surname</a:t>
            </a:r>
          </a:p>
        </p:txBody>
      </p:sp>
      <p:sp>
        <p:nvSpPr>
          <p:cNvPr id="26" name="Text Placeholder 7">
            <a:extLst>
              <a:ext uri="{FF2B5EF4-FFF2-40B4-BE49-F238E27FC236}">
                <a16:creationId xmlns:a16="http://schemas.microsoft.com/office/drawing/2014/main" id="{DF317BC5-0A0A-2E39-5ADC-812816B49092}"/>
              </a:ext>
            </a:extLst>
          </p:cNvPr>
          <p:cNvSpPr>
            <a:spLocks noGrp="1"/>
          </p:cNvSpPr>
          <p:nvPr>
            <p:ph type="body" sz="quarter" idx="45" hasCustomPrompt="1"/>
          </p:nvPr>
        </p:nvSpPr>
        <p:spPr>
          <a:xfrm>
            <a:off x="10120786" y="1915699"/>
            <a:ext cx="1512000" cy="290771"/>
          </a:xfrm>
          <a:prstGeom prst="rect">
            <a:avLst/>
          </a:prstGeom>
        </p:spPr>
        <p:txBody>
          <a:bodyPr/>
          <a:lstStyle>
            <a:lvl1pPr algn="l">
              <a:defRPr sz="1000">
                <a:solidFill>
                  <a:schemeClr val="tx1"/>
                </a:solidFill>
              </a:defRPr>
            </a:lvl1pPr>
          </a:lstStyle>
          <a:p>
            <a:pPr lvl="0"/>
            <a:r>
              <a:rPr lang="en-US"/>
              <a:t>Job Title</a:t>
            </a:r>
          </a:p>
        </p:txBody>
      </p:sp>
      <p:sp>
        <p:nvSpPr>
          <p:cNvPr id="27" name="Text Placeholder 7">
            <a:extLst>
              <a:ext uri="{FF2B5EF4-FFF2-40B4-BE49-F238E27FC236}">
                <a16:creationId xmlns:a16="http://schemas.microsoft.com/office/drawing/2014/main" id="{E7E4F1C7-F13B-D273-3283-E4452763FF83}"/>
              </a:ext>
            </a:extLst>
          </p:cNvPr>
          <p:cNvSpPr>
            <a:spLocks noGrp="1"/>
          </p:cNvSpPr>
          <p:nvPr>
            <p:ph type="body" sz="quarter" idx="46" hasCustomPrompt="1"/>
          </p:nvPr>
        </p:nvSpPr>
        <p:spPr>
          <a:xfrm>
            <a:off x="8903970" y="2594610"/>
            <a:ext cx="2728816" cy="2699093"/>
          </a:xfrm>
          <a:prstGeom prst="rect">
            <a:avLst/>
          </a:prstGeom>
        </p:spPr>
        <p:txBody>
          <a:bodyPr>
            <a:normAutofit/>
          </a:bodyPr>
          <a:lstStyle>
            <a:lvl1pPr algn="l">
              <a:defRPr sz="1200">
                <a:solidFill>
                  <a:schemeClr val="accent2"/>
                </a:solidFill>
              </a:defRPr>
            </a:lvl1pPr>
          </a:lstStyle>
          <a:p>
            <a:pPr lvl="0"/>
            <a:r>
              <a:rPr lang="en-US"/>
              <a:t>Click to add quote</a:t>
            </a:r>
          </a:p>
        </p:txBody>
      </p:sp>
      <p:sp>
        <p:nvSpPr>
          <p:cNvPr id="29" name="Content Placeholder 4">
            <a:extLst>
              <a:ext uri="{FF2B5EF4-FFF2-40B4-BE49-F238E27FC236}">
                <a16:creationId xmlns:a16="http://schemas.microsoft.com/office/drawing/2014/main" id="{3DCCB419-C7F0-3FB6-9C25-6B5CAB515925}"/>
              </a:ext>
            </a:extLst>
          </p:cNvPr>
          <p:cNvSpPr>
            <a:spLocks noGrp="1"/>
          </p:cNvSpPr>
          <p:nvPr>
            <p:ph sz="quarter" idx="47" hasCustomPrompt="1"/>
          </p:nvPr>
        </p:nvSpPr>
        <p:spPr>
          <a:xfrm>
            <a:off x="550863" y="1761169"/>
            <a:ext cx="3310423"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30" name="Content Placeholder 4">
            <a:extLst>
              <a:ext uri="{FF2B5EF4-FFF2-40B4-BE49-F238E27FC236}">
                <a16:creationId xmlns:a16="http://schemas.microsoft.com/office/drawing/2014/main" id="{96C5433D-83DF-7686-122C-FBB9B5C8EBF0}"/>
              </a:ext>
            </a:extLst>
          </p:cNvPr>
          <p:cNvSpPr>
            <a:spLocks noGrp="1"/>
          </p:cNvSpPr>
          <p:nvPr>
            <p:ph sz="quarter" idx="48" hasCustomPrompt="1"/>
          </p:nvPr>
        </p:nvSpPr>
        <p:spPr>
          <a:xfrm>
            <a:off x="4402773" y="1761169"/>
            <a:ext cx="3384874"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Slide Number Placeholder 2">
            <a:extLst>
              <a:ext uri="{FF2B5EF4-FFF2-40B4-BE49-F238E27FC236}">
                <a16:creationId xmlns:a16="http://schemas.microsoft.com/office/drawing/2014/main" id="{770BFF58-0009-E72E-5936-7ABAE1A52E74}"/>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4" name="Picture 3">
            <a:extLst>
              <a:ext uri="{FF2B5EF4-FFF2-40B4-BE49-F238E27FC236}">
                <a16:creationId xmlns:a16="http://schemas.microsoft.com/office/drawing/2014/main" id="{5E4806FE-1942-C43D-89DF-3D58AF296BB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1631373137"/>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2 Collumns + Quo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AD7EB6-EE8C-A233-FE59-1792E971C468}"/>
              </a:ext>
            </a:extLst>
          </p:cNvPr>
          <p:cNvSpPr/>
          <p:nvPr/>
        </p:nvSpPr>
        <p:spPr>
          <a:xfrm>
            <a:off x="8346861" y="0"/>
            <a:ext cx="384513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
            <a:extLst>
              <a:ext uri="{FF2B5EF4-FFF2-40B4-BE49-F238E27FC236}">
                <a16:creationId xmlns:a16="http://schemas.microsoft.com/office/drawing/2014/main" id="{551C5402-1225-1F82-FD12-679506806103}"/>
              </a:ext>
            </a:extLst>
          </p:cNvPr>
          <p:cNvSpPr>
            <a:spLocks noGrp="1"/>
          </p:cNvSpPr>
          <p:nvPr>
            <p:ph type="title" hasCustomPrompt="1"/>
          </p:nvPr>
        </p:nvSpPr>
        <p:spPr>
          <a:xfrm>
            <a:off x="550863" y="584983"/>
            <a:ext cx="7239826" cy="570445"/>
          </a:xfrm>
        </p:spPr>
        <p:txBody>
          <a:bodyPr>
            <a:normAutofit/>
          </a:bodyPr>
          <a:lstStyle>
            <a:lvl1pPr>
              <a:defRPr sz="3600"/>
            </a:lvl1pPr>
          </a:lstStyle>
          <a:p>
            <a:r>
              <a:rPr lang="en-US"/>
              <a:t>Heading</a:t>
            </a:r>
          </a:p>
        </p:txBody>
      </p:sp>
      <p:sp>
        <p:nvSpPr>
          <p:cNvPr id="19" name="Text Placeholder 10">
            <a:extLst>
              <a:ext uri="{FF2B5EF4-FFF2-40B4-BE49-F238E27FC236}">
                <a16:creationId xmlns:a16="http://schemas.microsoft.com/office/drawing/2014/main" id="{116F7B93-BC23-C76B-4873-24A1A0CC7B27}"/>
              </a:ext>
            </a:extLst>
          </p:cNvPr>
          <p:cNvSpPr>
            <a:spLocks noGrp="1"/>
          </p:cNvSpPr>
          <p:nvPr>
            <p:ph type="body" sz="quarter" idx="26" hasCustomPrompt="1"/>
          </p:nvPr>
        </p:nvSpPr>
        <p:spPr>
          <a:xfrm>
            <a:off x="550864" y="1274763"/>
            <a:ext cx="7237412"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4" name="Picture Placeholder 8">
            <a:extLst>
              <a:ext uri="{FF2B5EF4-FFF2-40B4-BE49-F238E27FC236}">
                <a16:creationId xmlns:a16="http://schemas.microsoft.com/office/drawing/2014/main" id="{50BF9DC9-398A-FFCF-5249-974586C4DD2C}"/>
              </a:ext>
            </a:extLst>
          </p:cNvPr>
          <p:cNvSpPr>
            <a:spLocks noGrp="1" noChangeAspect="1"/>
          </p:cNvSpPr>
          <p:nvPr>
            <p:ph type="pic" sz="quarter" idx="18"/>
          </p:nvPr>
        </p:nvSpPr>
        <p:spPr>
          <a:xfrm>
            <a:off x="8903970" y="1274763"/>
            <a:ext cx="1097280" cy="1097280"/>
          </a:xfrm>
          <a:prstGeom prst="ellipse">
            <a:avLst/>
          </a:prstGeom>
          <a:solidFill>
            <a:schemeClr val="bg2"/>
          </a:solidFill>
        </p:spPr>
        <p:txBody>
          <a:bodyPr anchor="ctr"/>
          <a:lstStyle>
            <a:lvl1pPr algn="ctr">
              <a:defRPr sz="1200"/>
            </a:lvl1pPr>
          </a:lstStyle>
          <a:p>
            <a:r>
              <a:rPr lang="en-US" dirty="0"/>
              <a:t>Click icon to add picture</a:t>
            </a:r>
          </a:p>
        </p:txBody>
      </p:sp>
      <p:sp>
        <p:nvSpPr>
          <p:cNvPr id="25" name="Text Placeholder 7">
            <a:extLst>
              <a:ext uri="{FF2B5EF4-FFF2-40B4-BE49-F238E27FC236}">
                <a16:creationId xmlns:a16="http://schemas.microsoft.com/office/drawing/2014/main" id="{2C4D87FD-88E1-2CB1-7C8E-26FA4ED1596B}"/>
              </a:ext>
            </a:extLst>
          </p:cNvPr>
          <p:cNvSpPr>
            <a:spLocks noGrp="1"/>
          </p:cNvSpPr>
          <p:nvPr>
            <p:ph type="body" sz="quarter" idx="44" hasCustomPrompt="1"/>
          </p:nvPr>
        </p:nvSpPr>
        <p:spPr>
          <a:xfrm>
            <a:off x="10120786" y="1564297"/>
            <a:ext cx="1512000" cy="290771"/>
          </a:xfrm>
          <a:prstGeom prst="rect">
            <a:avLst/>
          </a:prstGeom>
        </p:spPr>
        <p:txBody>
          <a:bodyPr anchor="b"/>
          <a:lstStyle>
            <a:lvl1pPr algn="l">
              <a:defRPr sz="1000" b="1">
                <a:solidFill>
                  <a:schemeClr val="bg1"/>
                </a:solidFill>
              </a:defRPr>
            </a:lvl1pPr>
          </a:lstStyle>
          <a:p>
            <a:pPr lvl="0"/>
            <a:r>
              <a:rPr lang="en-US"/>
              <a:t>Name Surname</a:t>
            </a:r>
          </a:p>
        </p:txBody>
      </p:sp>
      <p:sp>
        <p:nvSpPr>
          <p:cNvPr id="26" name="Text Placeholder 7">
            <a:extLst>
              <a:ext uri="{FF2B5EF4-FFF2-40B4-BE49-F238E27FC236}">
                <a16:creationId xmlns:a16="http://schemas.microsoft.com/office/drawing/2014/main" id="{DF317BC5-0A0A-2E39-5ADC-812816B49092}"/>
              </a:ext>
            </a:extLst>
          </p:cNvPr>
          <p:cNvSpPr>
            <a:spLocks noGrp="1"/>
          </p:cNvSpPr>
          <p:nvPr>
            <p:ph type="body" sz="quarter" idx="45" hasCustomPrompt="1"/>
          </p:nvPr>
        </p:nvSpPr>
        <p:spPr>
          <a:xfrm>
            <a:off x="10120786" y="1915699"/>
            <a:ext cx="1512000" cy="290771"/>
          </a:xfrm>
          <a:prstGeom prst="rect">
            <a:avLst/>
          </a:prstGeom>
        </p:spPr>
        <p:txBody>
          <a:bodyPr/>
          <a:lstStyle>
            <a:lvl1pPr algn="l">
              <a:defRPr sz="1000">
                <a:solidFill>
                  <a:schemeClr val="bg1"/>
                </a:solidFill>
              </a:defRPr>
            </a:lvl1pPr>
          </a:lstStyle>
          <a:p>
            <a:pPr lvl="0"/>
            <a:r>
              <a:rPr lang="en-US"/>
              <a:t>Job Title</a:t>
            </a:r>
          </a:p>
        </p:txBody>
      </p:sp>
      <p:sp>
        <p:nvSpPr>
          <p:cNvPr id="27" name="Text Placeholder 7">
            <a:extLst>
              <a:ext uri="{FF2B5EF4-FFF2-40B4-BE49-F238E27FC236}">
                <a16:creationId xmlns:a16="http://schemas.microsoft.com/office/drawing/2014/main" id="{E7E4F1C7-F13B-D273-3283-E4452763FF83}"/>
              </a:ext>
            </a:extLst>
          </p:cNvPr>
          <p:cNvSpPr>
            <a:spLocks noGrp="1"/>
          </p:cNvSpPr>
          <p:nvPr>
            <p:ph type="body" sz="quarter" idx="46" hasCustomPrompt="1"/>
          </p:nvPr>
        </p:nvSpPr>
        <p:spPr>
          <a:xfrm>
            <a:off x="8903970" y="2594610"/>
            <a:ext cx="2728816" cy="2699093"/>
          </a:xfrm>
          <a:prstGeom prst="rect">
            <a:avLst/>
          </a:prstGeom>
        </p:spPr>
        <p:txBody>
          <a:bodyPr>
            <a:normAutofit/>
          </a:bodyPr>
          <a:lstStyle>
            <a:lvl1pPr algn="l">
              <a:defRPr sz="1200">
                <a:solidFill>
                  <a:schemeClr val="bg1"/>
                </a:solidFill>
              </a:defRPr>
            </a:lvl1pPr>
          </a:lstStyle>
          <a:p>
            <a:pPr lvl="0"/>
            <a:r>
              <a:rPr lang="en-US"/>
              <a:t>Click to add quote</a:t>
            </a:r>
          </a:p>
        </p:txBody>
      </p:sp>
      <p:sp>
        <p:nvSpPr>
          <p:cNvPr id="29" name="Content Placeholder 4">
            <a:extLst>
              <a:ext uri="{FF2B5EF4-FFF2-40B4-BE49-F238E27FC236}">
                <a16:creationId xmlns:a16="http://schemas.microsoft.com/office/drawing/2014/main" id="{3DCCB419-C7F0-3FB6-9C25-6B5CAB515925}"/>
              </a:ext>
            </a:extLst>
          </p:cNvPr>
          <p:cNvSpPr>
            <a:spLocks noGrp="1"/>
          </p:cNvSpPr>
          <p:nvPr>
            <p:ph sz="quarter" idx="47" hasCustomPrompt="1"/>
          </p:nvPr>
        </p:nvSpPr>
        <p:spPr>
          <a:xfrm>
            <a:off x="550863" y="1761169"/>
            <a:ext cx="3310423"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30" name="Content Placeholder 4">
            <a:extLst>
              <a:ext uri="{FF2B5EF4-FFF2-40B4-BE49-F238E27FC236}">
                <a16:creationId xmlns:a16="http://schemas.microsoft.com/office/drawing/2014/main" id="{96C5433D-83DF-7686-122C-FBB9B5C8EBF0}"/>
              </a:ext>
            </a:extLst>
          </p:cNvPr>
          <p:cNvSpPr>
            <a:spLocks noGrp="1"/>
          </p:cNvSpPr>
          <p:nvPr>
            <p:ph sz="quarter" idx="48" hasCustomPrompt="1"/>
          </p:nvPr>
        </p:nvSpPr>
        <p:spPr>
          <a:xfrm>
            <a:off x="4402773" y="1761169"/>
            <a:ext cx="3384874"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Slide Number Placeholder 2">
            <a:extLst>
              <a:ext uri="{FF2B5EF4-FFF2-40B4-BE49-F238E27FC236}">
                <a16:creationId xmlns:a16="http://schemas.microsoft.com/office/drawing/2014/main" id="{770BFF58-0009-E72E-5936-7ABAE1A52E74}"/>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3660682952"/>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2_Image + Quot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9B51681-7107-5ED6-0DF5-B409552429E4}"/>
              </a:ext>
            </a:extLst>
          </p:cNvPr>
          <p:cNvSpPr txBox="1">
            <a:spLocks/>
          </p:cNvSpPr>
          <p:nvPr/>
        </p:nvSpPr>
        <p:spPr>
          <a:xfrm>
            <a:off x="10993757" y="5110116"/>
            <a:ext cx="1043524" cy="90783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17500" dirty="0">
                <a:solidFill>
                  <a:schemeClr val="accent2"/>
                </a:solidFill>
              </a:rPr>
              <a:t>”</a:t>
            </a:r>
          </a:p>
        </p:txBody>
      </p:sp>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0" y="0"/>
            <a:ext cx="6096000" cy="6858000"/>
          </a:xfrm>
          <a:prstGeom prst="rect">
            <a:avLst/>
          </a:prstGeom>
          <a:solidFill>
            <a:schemeClr val="bg2"/>
          </a:solidFill>
        </p:spPr>
        <p:txBody>
          <a:bodyPr anchor="ctr"/>
          <a:lstStyle>
            <a:lvl1pPr algn="ctr">
              <a:defRPr sz="1400"/>
            </a:lvl1pPr>
          </a:lstStyle>
          <a:p>
            <a:r>
              <a:rPr lang="en-US" dirty="0"/>
              <a:t>Click icon to add picture</a:t>
            </a:r>
          </a:p>
        </p:txBody>
      </p:sp>
      <p:sp>
        <p:nvSpPr>
          <p:cNvPr id="7" name="Title 1">
            <a:extLst>
              <a:ext uri="{FF2B5EF4-FFF2-40B4-BE49-F238E27FC236}">
                <a16:creationId xmlns:a16="http://schemas.microsoft.com/office/drawing/2014/main" id="{A0AB608D-B802-79EF-E829-500AFD3F5D11}"/>
              </a:ext>
            </a:extLst>
          </p:cNvPr>
          <p:cNvSpPr>
            <a:spLocks noGrp="1"/>
          </p:cNvSpPr>
          <p:nvPr>
            <p:ph type="title" hasCustomPrompt="1"/>
          </p:nvPr>
        </p:nvSpPr>
        <p:spPr>
          <a:xfrm>
            <a:off x="6672263" y="1085850"/>
            <a:ext cx="4968875" cy="4162011"/>
          </a:xfrm>
        </p:spPr>
        <p:txBody>
          <a:bodyPr anchor="ctr">
            <a:normAutofit/>
          </a:bodyPr>
          <a:lstStyle>
            <a:lvl1pPr algn="ctr">
              <a:defRPr sz="3600">
                <a:solidFill>
                  <a:schemeClr val="accent2"/>
                </a:solidFill>
              </a:defRPr>
            </a:lvl1pPr>
          </a:lstStyle>
          <a:p>
            <a:r>
              <a:rPr lang="en-US"/>
              <a:t>Quote</a:t>
            </a:r>
          </a:p>
        </p:txBody>
      </p:sp>
      <p:sp>
        <p:nvSpPr>
          <p:cNvPr id="8" name="Title 1">
            <a:extLst>
              <a:ext uri="{FF2B5EF4-FFF2-40B4-BE49-F238E27FC236}">
                <a16:creationId xmlns:a16="http://schemas.microsoft.com/office/drawing/2014/main" id="{413BD6B0-61C6-14FD-B34F-AA269CBECA68}"/>
              </a:ext>
            </a:extLst>
          </p:cNvPr>
          <p:cNvSpPr txBox="1">
            <a:spLocks/>
          </p:cNvSpPr>
          <p:nvPr/>
        </p:nvSpPr>
        <p:spPr>
          <a:xfrm>
            <a:off x="6589151" y="271439"/>
            <a:ext cx="1389184" cy="159604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17500" dirty="0">
                <a:solidFill>
                  <a:schemeClr val="accent2"/>
                </a:solidFill>
              </a:rPr>
              <a:t>“</a:t>
            </a:r>
          </a:p>
        </p:txBody>
      </p:sp>
      <p:sp>
        <p:nvSpPr>
          <p:cNvPr id="11" name="Text Placeholder 7">
            <a:extLst>
              <a:ext uri="{FF2B5EF4-FFF2-40B4-BE49-F238E27FC236}">
                <a16:creationId xmlns:a16="http://schemas.microsoft.com/office/drawing/2014/main" id="{20F7E94F-43EE-74ED-9885-BB7CB726C06E}"/>
              </a:ext>
            </a:extLst>
          </p:cNvPr>
          <p:cNvSpPr>
            <a:spLocks noGrp="1"/>
          </p:cNvSpPr>
          <p:nvPr>
            <p:ph type="body" sz="quarter" idx="44" hasCustomPrompt="1"/>
          </p:nvPr>
        </p:nvSpPr>
        <p:spPr>
          <a:xfrm>
            <a:off x="6672263" y="5396825"/>
            <a:ext cx="1512000" cy="290771"/>
          </a:xfrm>
          <a:prstGeom prst="rect">
            <a:avLst/>
          </a:prstGeom>
        </p:spPr>
        <p:txBody>
          <a:bodyPr anchor="b"/>
          <a:lstStyle>
            <a:lvl1pPr algn="l">
              <a:defRPr sz="1000" b="1">
                <a:solidFill>
                  <a:schemeClr val="tx1"/>
                </a:solidFill>
              </a:defRPr>
            </a:lvl1pPr>
          </a:lstStyle>
          <a:p>
            <a:pPr lvl="0"/>
            <a:r>
              <a:rPr lang="en-US"/>
              <a:t>Name Surname</a:t>
            </a:r>
          </a:p>
        </p:txBody>
      </p:sp>
      <p:sp>
        <p:nvSpPr>
          <p:cNvPr id="12" name="Text Placeholder 7">
            <a:extLst>
              <a:ext uri="{FF2B5EF4-FFF2-40B4-BE49-F238E27FC236}">
                <a16:creationId xmlns:a16="http://schemas.microsoft.com/office/drawing/2014/main" id="{C05782D9-ABF9-5E7F-543D-632BB523E128}"/>
              </a:ext>
            </a:extLst>
          </p:cNvPr>
          <p:cNvSpPr>
            <a:spLocks noGrp="1"/>
          </p:cNvSpPr>
          <p:nvPr>
            <p:ph type="body" sz="quarter" idx="45" hasCustomPrompt="1"/>
          </p:nvPr>
        </p:nvSpPr>
        <p:spPr>
          <a:xfrm>
            <a:off x="6672263" y="5748227"/>
            <a:ext cx="1512000" cy="290771"/>
          </a:xfrm>
          <a:prstGeom prst="rect">
            <a:avLst/>
          </a:prstGeom>
        </p:spPr>
        <p:txBody>
          <a:bodyPr/>
          <a:lstStyle>
            <a:lvl1pPr algn="l">
              <a:defRPr sz="1000">
                <a:solidFill>
                  <a:schemeClr val="tx1"/>
                </a:solidFill>
              </a:defRPr>
            </a:lvl1pPr>
          </a:lstStyle>
          <a:p>
            <a:pPr lvl="0"/>
            <a:r>
              <a:rPr lang="en-US"/>
              <a:t>Job Title</a:t>
            </a:r>
          </a:p>
        </p:txBody>
      </p:sp>
      <p:sp>
        <p:nvSpPr>
          <p:cNvPr id="10" name="Slide Number Placeholder 2">
            <a:extLst>
              <a:ext uri="{FF2B5EF4-FFF2-40B4-BE49-F238E27FC236}">
                <a16:creationId xmlns:a16="http://schemas.microsoft.com/office/drawing/2014/main" id="{D9B3347B-1D84-058C-E409-C846286EA9F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2" name="Picture 1">
            <a:extLst>
              <a:ext uri="{FF2B5EF4-FFF2-40B4-BE49-F238E27FC236}">
                <a16:creationId xmlns:a16="http://schemas.microsoft.com/office/drawing/2014/main" id="{7ADC5304-C17E-482C-61E2-B1276BF3505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1741687701"/>
      </p:ext>
    </p:extLst>
  </p:cSld>
  <p:clrMapOvr>
    <a:masterClrMapping/>
  </p:clrMapOvr>
  <p:extLst>
    <p:ext uri="{DCECCB84-F9BA-43D5-87BE-67443E8EF086}">
      <p15:sldGuideLst xmlns:p15="http://schemas.microsoft.com/office/powerpoint/2012/main">
        <p15:guide id="1" pos="4203">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3_Image + Quote">
    <p:bg>
      <p:bgPr>
        <a:solidFill>
          <a:schemeClr val="accent2"/>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9B51681-7107-5ED6-0DF5-B409552429E4}"/>
              </a:ext>
            </a:extLst>
          </p:cNvPr>
          <p:cNvSpPr txBox="1">
            <a:spLocks/>
          </p:cNvSpPr>
          <p:nvPr/>
        </p:nvSpPr>
        <p:spPr>
          <a:xfrm>
            <a:off x="10993757" y="5110116"/>
            <a:ext cx="1043524" cy="90783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17500" dirty="0">
                <a:solidFill>
                  <a:schemeClr val="bg1"/>
                </a:solidFill>
              </a:rPr>
              <a:t>”</a:t>
            </a:r>
          </a:p>
        </p:txBody>
      </p:sp>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0" y="0"/>
            <a:ext cx="6096000" cy="6858000"/>
          </a:xfrm>
          <a:prstGeom prst="rect">
            <a:avLst/>
          </a:prstGeom>
          <a:solidFill>
            <a:schemeClr val="bg2"/>
          </a:solidFill>
        </p:spPr>
        <p:txBody>
          <a:bodyPr anchor="ctr"/>
          <a:lstStyle>
            <a:lvl1pPr algn="ctr">
              <a:defRPr sz="1400"/>
            </a:lvl1pPr>
          </a:lstStyle>
          <a:p>
            <a:r>
              <a:rPr lang="en-US" dirty="0"/>
              <a:t>Click icon to add picture</a:t>
            </a:r>
          </a:p>
        </p:txBody>
      </p:sp>
      <p:sp>
        <p:nvSpPr>
          <p:cNvPr id="7" name="Title 1">
            <a:extLst>
              <a:ext uri="{FF2B5EF4-FFF2-40B4-BE49-F238E27FC236}">
                <a16:creationId xmlns:a16="http://schemas.microsoft.com/office/drawing/2014/main" id="{A0AB608D-B802-79EF-E829-500AFD3F5D11}"/>
              </a:ext>
            </a:extLst>
          </p:cNvPr>
          <p:cNvSpPr>
            <a:spLocks noGrp="1"/>
          </p:cNvSpPr>
          <p:nvPr>
            <p:ph type="title" hasCustomPrompt="1"/>
          </p:nvPr>
        </p:nvSpPr>
        <p:spPr>
          <a:xfrm>
            <a:off x="6672263" y="1085850"/>
            <a:ext cx="4968875" cy="4162011"/>
          </a:xfrm>
        </p:spPr>
        <p:txBody>
          <a:bodyPr anchor="ctr">
            <a:normAutofit/>
          </a:bodyPr>
          <a:lstStyle>
            <a:lvl1pPr algn="ctr">
              <a:defRPr sz="3600">
                <a:solidFill>
                  <a:schemeClr val="bg1"/>
                </a:solidFill>
              </a:defRPr>
            </a:lvl1pPr>
          </a:lstStyle>
          <a:p>
            <a:r>
              <a:rPr lang="en-US"/>
              <a:t>Quote</a:t>
            </a:r>
          </a:p>
        </p:txBody>
      </p:sp>
      <p:sp>
        <p:nvSpPr>
          <p:cNvPr id="8" name="Title 1">
            <a:extLst>
              <a:ext uri="{FF2B5EF4-FFF2-40B4-BE49-F238E27FC236}">
                <a16:creationId xmlns:a16="http://schemas.microsoft.com/office/drawing/2014/main" id="{413BD6B0-61C6-14FD-B34F-AA269CBECA68}"/>
              </a:ext>
            </a:extLst>
          </p:cNvPr>
          <p:cNvSpPr txBox="1">
            <a:spLocks/>
          </p:cNvSpPr>
          <p:nvPr/>
        </p:nvSpPr>
        <p:spPr>
          <a:xfrm>
            <a:off x="6589151" y="271439"/>
            <a:ext cx="1389184" cy="159604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17500" dirty="0">
                <a:solidFill>
                  <a:schemeClr val="bg1"/>
                </a:solidFill>
              </a:rPr>
              <a:t>“</a:t>
            </a:r>
          </a:p>
        </p:txBody>
      </p:sp>
      <p:sp>
        <p:nvSpPr>
          <p:cNvPr id="11" name="Text Placeholder 7">
            <a:extLst>
              <a:ext uri="{FF2B5EF4-FFF2-40B4-BE49-F238E27FC236}">
                <a16:creationId xmlns:a16="http://schemas.microsoft.com/office/drawing/2014/main" id="{20F7E94F-43EE-74ED-9885-BB7CB726C06E}"/>
              </a:ext>
            </a:extLst>
          </p:cNvPr>
          <p:cNvSpPr>
            <a:spLocks noGrp="1"/>
          </p:cNvSpPr>
          <p:nvPr>
            <p:ph type="body" sz="quarter" idx="44" hasCustomPrompt="1"/>
          </p:nvPr>
        </p:nvSpPr>
        <p:spPr>
          <a:xfrm>
            <a:off x="6672263" y="5396825"/>
            <a:ext cx="1512000" cy="290771"/>
          </a:xfrm>
          <a:prstGeom prst="rect">
            <a:avLst/>
          </a:prstGeom>
        </p:spPr>
        <p:txBody>
          <a:bodyPr anchor="b"/>
          <a:lstStyle>
            <a:lvl1pPr algn="l">
              <a:defRPr sz="1000" b="1">
                <a:solidFill>
                  <a:schemeClr val="bg1"/>
                </a:solidFill>
              </a:defRPr>
            </a:lvl1pPr>
          </a:lstStyle>
          <a:p>
            <a:pPr lvl="0"/>
            <a:r>
              <a:rPr lang="en-US"/>
              <a:t>Name Surname</a:t>
            </a:r>
          </a:p>
        </p:txBody>
      </p:sp>
      <p:sp>
        <p:nvSpPr>
          <p:cNvPr id="12" name="Text Placeholder 7">
            <a:extLst>
              <a:ext uri="{FF2B5EF4-FFF2-40B4-BE49-F238E27FC236}">
                <a16:creationId xmlns:a16="http://schemas.microsoft.com/office/drawing/2014/main" id="{C05782D9-ABF9-5E7F-543D-632BB523E128}"/>
              </a:ext>
            </a:extLst>
          </p:cNvPr>
          <p:cNvSpPr>
            <a:spLocks noGrp="1"/>
          </p:cNvSpPr>
          <p:nvPr>
            <p:ph type="body" sz="quarter" idx="45" hasCustomPrompt="1"/>
          </p:nvPr>
        </p:nvSpPr>
        <p:spPr>
          <a:xfrm>
            <a:off x="6672263" y="5748227"/>
            <a:ext cx="1512000" cy="290771"/>
          </a:xfrm>
          <a:prstGeom prst="rect">
            <a:avLst/>
          </a:prstGeom>
        </p:spPr>
        <p:txBody>
          <a:bodyPr/>
          <a:lstStyle>
            <a:lvl1pPr algn="l">
              <a:defRPr sz="1000">
                <a:solidFill>
                  <a:schemeClr val="bg1"/>
                </a:solidFill>
              </a:defRPr>
            </a:lvl1pPr>
          </a:lstStyle>
          <a:p>
            <a:pPr lvl="0"/>
            <a:r>
              <a:rPr lang="en-US"/>
              <a:t>Job Title</a:t>
            </a:r>
          </a:p>
        </p:txBody>
      </p:sp>
      <p:sp>
        <p:nvSpPr>
          <p:cNvPr id="10" name="Slide Number Placeholder 2">
            <a:extLst>
              <a:ext uri="{FF2B5EF4-FFF2-40B4-BE49-F238E27FC236}">
                <a16:creationId xmlns:a16="http://schemas.microsoft.com/office/drawing/2014/main" id="{D9B3347B-1D84-058C-E409-C846286EA9F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2071655294"/>
      </p:ext>
    </p:extLst>
  </p:cSld>
  <p:clrMapOvr>
    <a:masterClrMapping/>
  </p:clrMapOvr>
  <p:extLst>
    <p:ext uri="{DCECCB84-F9BA-43D5-87BE-67443E8EF086}">
      <p15:sldGuideLst xmlns:p15="http://schemas.microsoft.com/office/powerpoint/2012/main">
        <p15:guide id="1" pos="4203">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F738DCB-85F5-0AED-3D18-687E8D5DE1EF}"/>
              </a:ext>
            </a:extLst>
          </p:cNvPr>
          <p:cNvSpPr txBox="1">
            <a:spLocks/>
          </p:cNvSpPr>
          <p:nvPr/>
        </p:nvSpPr>
        <p:spPr>
          <a:xfrm>
            <a:off x="10753388" y="4751930"/>
            <a:ext cx="1389184" cy="159604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25000" dirty="0">
                <a:solidFill>
                  <a:schemeClr val="accent2"/>
                </a:solidFill>
              </a:rPr>
              <a:t>”</a:t>
            </a:r>
          </a:p>
        </p:txBody>
      </p:sp>
      <p:sp>
        <p:nvSpPr>
          <p:cNvPr id="2" name="Title 1">
            <a:extLst>
              <a:ext uri="{FF2B5EF4-FFF2-40B4-BE49-F238E27FC236}">
                <a16:creationId xmlns:a16="http://schemas.microsoft.com/office/drawing/2014/main" id="{BF03B0C9-DA19-C02D-EC07-12EFA548F736}"/>
              </a:ext>
            </a:extLst>
          </p:cNvPr>
          <p:cNvSpPr>
            <a:spLocks noGrp="1"/>
          </p:cNvSpPr>
          <p:nvPr>
            <p:ph type="title" hasCustomPrompt="1"/>
          </p:nvPr>
        </p:nvSpPr>
        <p:spPr>
          <a:xfrm>
            <a:off x="550864" y="1318846"/>
            <a:ext cx="11090274" cy="3763108"/>
          </a:xfrm>
        </p:spPr>
        <p:txBody>
          <a:bodyPr anchor="ctr">
            <a:normAutofit/>
          </a:bodyPr>
          <a:lstStyle>
            <a:lvl1pPr algn="ctr">
              <a:defRPr sz="5400">
                <a:solidFill>
                  <a:schemeClr val="accent2"/>
                </a:solidFill>
              </a:defRPr>
            </a:lvl1pPr>
          </a:lstStyle>
          <a:p>
            <a:r>
              <a:rPr lang="en-US"/>
              <a:t>Quote</a:t>
            </a:r>
          </a:p>
        </p:txBody>
      </p:sp>
      <p:sp>
        <p:nvSpPr>
          <p:cNvPr id="5" name="Title 1">
            <a:extLst>
              <a:ext uri="{FF2B5EF4-FFF2-40B4-BE49-F238E27FC236}">
                <a16:creationId xmlns:a16="http://schemas.microsoft.com/office/drawing/2014/main" id="{C112108C-995A-46C9-CFE3-10FEDA038394}"/>
              </a:ext>
            </a:extLst>
          </p:cNvPr>
          <p:cNvSpPr txBox="1">
            <a:spLocks/>
          </p:cNvSpPr>
          <p:nvPr/>
        </p:nvSpPr>
        <p:spPr>
          <a:xfrm>
            <a:off x="422032" y="179999"/>
            <a:ext cx="1389184" cy="159604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25000" dirty="0">
                <a:solidFill>
                  <a:schemeClr val="accent2"/>
                </a:solidFill>
              </a:rPr>
              <a:t>“</a:t>
            </a:r>
          </a:p>
        </p:txBody>
      </p:sp>
      <p:sp>
        <p:nvSpPr>
          <p:cNvPr id="7" name="Text Placeholder 7">
            <a:extLst>
              <a:ext uri="{FF2B5EF4-FFF2-40B4-BE49-F238E27FC236}">
                <a16:creationId xmlns:a16="http://schemas.microsoft.com/office/drawing/2014/main" id="{3E1C9B33-EEFD-D37D-FED7-84F235885901}"/>
              </a:ext>
            </a:extLst>
          </p:cNvPr>
          <p:cNvSpPr>
            <a:spLocks noGrp="1"/>
          </p:cNvSpPr>
          <p:nvPr>
            <p:ph type="body" sz="quarter" idx="44" hasCustomPrompt="1"/>
          </p:nvPr>
        </p:nvSpPr>
        <p:spPr>
          <a:xfrm>
            <a:off x="550864" y="5328320"/>
            <a:ext cx="1512000" cy="290771"/>
          </a:xfrm>
          <a:prstGeom prst="rect">
            <a:avLst/>
          </a:prstGeom>
        </p:spPr>
        <p:txBody>
          <a:bodyPr anchor="b"/>
          <a:lstStyle>
            <a:lvl1pPr algn="l">
              <a:defRPr sz="1000" b="1">
                <a:solidFill>
                  <a:schemeClr val="accent2"/>
                </a:solidFill>
              </a:defRPr>
            </a:lvl1pPr>
          </a:lstStyle>
          <a:p>
            <a:pPr lvl="0"/>
            <a:r>
              <a:rPr lang="en-US"/>
              <a:t>Name Surname</a:t>
            </a:r>
          </a:p>
        </p:txBody>
      </p:sp>
      <p:sp>
        <p:nvSpPr>
          <p:cNvPr id="8" name="Text Placeholder 7">
            <a:extLst>
              <a:ext uri="{FF2B5EF4-FFF2-40B4-BE49-F238E27FC236}">
                <a16:creationId xmlns:a16="http://schemas.microsoft.com/office/drawing/2014/main" id="{7CF38CE1-3EA5-5552-56C1-5AD719C21EB7}"/>
              </a:ext>
            </a:extLst>
          </p:cNvPr>
          <p:cNvSpPr>
            <a:spLocks noGrp="1"/>
          </p:cNvSpPr>
          <p:nvPr>
            <p:ph type="body" sz="quarter" idx="45" hasCustomPrompt="1"/>
          </p:nvPr>
        </p:nvSpPr>
        <p:spPr>
          <a:xfrm>
            <a:off x="550864" y="5679722"/>
            <a:ext cx="1512000" cy="290771"/>
          </a:xfrm>
          <a:prstGeom prst="rect">
            <a:avLst/>
          </a:prstGeom>
        </p:spPr>
        <p:txBody>
          <a:bodyPr/>
          <a:lstStyle>
            <a:lvl1pPr algn="l">
              <a:defRPr sz="1000">
                <a:solidFill>
                  <a:schemeClr val="tx1"/>
                </a:solidFill>
              </a:defRPr>
            </a:lvl1pPr>
          </a:lstStyle>
          <a:p>
            <a:pPr lvl="0"/>
            <a:r>
              <a:rPr lang="en-US"/>
              <a:t>Job Title</a:t>
            </a:r>
          </a:p>
        </p:txBody>
      </p:sp>
      <p:sp>
        <p:nvSpPr>
          <p:cNvPr id="10" name="Slide Number Placeholder 2">
            <a:extLst>
              <a:ext uri="{FF2B5EF4-FFF2-40B4-BE49-F238E27FC236}">
                <a16:creationId xmlns:a16="http://schemas.microsoft.com/office/drawing/2014/main" id="{DFB8FE1A-1A77-285E-E3B7-27E39FB005D6}"/>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8AB68166-6645-1544-811A-5B5D120116FF}" type="slidenum">
              <a:rPr lang="en-US" smtClean="0"/>
              <a:pPr/>
              <a:t>‹#›</a:t>
            </a:fld>
            <a:endParaRPr lang="en-US" dirty="0"/>
          </a:p>
        </p:txBody>
      </p:sp>
      <p:pic>
        <p:nvPicPr>
          <p:cNvPr id="3" name="Picture 2">
            <a:extLst>
              <a:ext uri="{FF2B5EF4-FFF2-40B4-BE49-F238E27FC236}">
                <a16:creationId xmlns:a16="http://schemas.microsoft.com/office/drawing/2014/main" id="{2A16C5EB-E17C-632F-BF47-7D118EDED3B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9801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1_Thank you">
    <p:bg>
      <p:bgPr>
        <a:solidFill>
          <a:schemeClr val="accent4"/>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85064F1-4331-9035-DD7C-C5728E569636}"/>
              </a:ext>
            </a:extLst>
          </p:cNvPr>
          <p:cNvSpPr>
            <a:spLocks noGrp="1"/>
          </p:cNvSpPr>
          <p:nvPr>
            <p:ph type="pic" sz="quarter" idx="10" hasCustomPrompt="1"/>
          </p:nvPr>
        </p:nvSpPr>
        <p:spPr>
          <a:xfrm>
            <a:off x="0" y="0"/>
            <a:ext cx="12192000" cy="6858000"/>
          </a:xfrm>
          <a:prstGeom prst="rect">
            <a:avLst/>
          </a:prstGeom>
          <a:solidFill>
            <a:schemeClr val="bg1">
              <a:lumMod val="65000"/>
            </a:schemeClr>
          </a:solidFill>
        </p:spPr>
        <p:txBody>
          <a:bodyPr/>
          <a:lstStyle>
            <a:lvl1pPr>
              <a:defRPr>
                <a:solidFill>
                  <a:schemeClr val="accent3"/>
                </a:solidFill>
              </a:defRPr>
            </a:lvl1pPr>
          </a:lstStyle>
          <a:p>
            <a:r>
              <a:rPr lang="en-US" dirty="0"/>
              <a:t>Please click to add image</a:t>
            </a:r>
          </a:p>
        </p:txBody>
      </p:sp>
      <p:sp>
        <p:nvSpPr>
          <p:cNvPr id="7" name="Rectangle 6">
            <a:extLst>
              <a:ext uri="{FF2B5EF4-FFF2-40B4-BE49-F238E27FC236}">
                <a16:creationId xmlns:a16="http://schemas.microsoft.com/office/drawing/2014/main" id="{AAEB5D44-6078-5625-5408-6A04BE20EB7A}"/>
              </a:ext>
            </a:extLst>
          </p:cNvPr>
          <p:cNvSpPr/>
          <p:nvPr/>
        </p:nvSpPr>
        <p:spPr>
          <a:xfrm>
            <a:off x="0" y="4830064"/>
            <a:ext cx="12192000" cy="2027936"/>
          </a:xfrm>
          <a:prstGeom prst="rect">
            <a:avLst/>
          </a:prstGeom>
          <a:gradFill>
            <a:gsLst>
              <a:gs pos="0">
                <a:schemeClr val="tx1">
                  <a:alpha val="0"/>
                  <a:lumMod val="100000"/>
                </a:schemeClr>
              </a:gs>
              <a:gs pos="100000">
                <a:schemeClr val="tx1">
                  <a:lumMod val="95000"/>
                  <a:lumOff val="5000"/>
                  <a:alpha val="50063"/>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A04292E7-479B-0E23-F91B-18279AA427B0}"/>
              </a:ext>
            </a:extLst>
          </p:cNvPr>
          <p:cNvSpPr>
            <a:spLocks noGrp="1"/>
          </p:cNvSpPr>
          <p:nvPr>
            <p:ph type="ctrTitle" hasCustomPrompt="1"/>
          </p:nvPr>
        </p:nvSpPr>
        <p:spPr>
          <a:xfrm>
            <a:off x="6669156" y="2748055"/>
            <a:ext cx="4971981" cy="886397"/>
          </a:xfrm>
        </p:spPr>
        <p:txBody>
          <a:bodyPr wrap="square" anchor="b">
            <a:spAutoFit/>
          </a:bodyPr>
          <a:lstStyle>
            <a:lvl1pPr algn="r">
              <a:lnSpc>
                <a:spcPct val="80000"/>
              </a:lnSpc>
              <a:defRPr sz="7200">
                <a:solidFill>
                  <a:schemeClr val="bg1"/>
                </a:solidFill>
              </a:defRPr>
            </a:lvl1pPr>
          </a:lstStyle>
          <a:p>
            <a:r>
              <a:rPr lang="en-US"/>
              <a:t>Thank you</a:t>
            </a:r>
          </a:p>
        </p:txBody>
      </p:sp>
      <p:pic>
        <p:nvPicPr>
          <p:cNvPr id="6" name="Picture 5">
            <a:extLst>
              <a:ext uri="{FF2B5EF4-FFF2-40B4-BE49-F238E27FC236}">
                <a16:creationId xmlns:a16="http://schemas.microsoft.com/office/drawing/2014/main" id="{ACE64D74-506B-C0E8-9DB3-26CD7A0A7A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167332063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10_Thank you">
    <p:bg>
      <p:bgPr>
        <a:solidFill>
          <a:schemeClr val="accent4"/>
        </a:solidFill>
        <a:effectLst/>
      </p:bgPr>
    </p:bg>
    <p:spTree>
      <p:nvGrpSpPr>
        <p:cNvPr id="1" name=""/>
        <p:cNvGrpSpPr/>
        <p:nvPr/>
      </p:nvGrpSpPr>
      <p:grpSpPr>
        <a:xfrm>
          <a:off x="0" y="0"/>
          <a:ext cx="0" cy="0"/>
          <a:chOff x="0" y="0"/>
          <a:chExt cx="0" cy="0"/>
        </a:xfrm>
      </p:grpSpPr>
      <p:pic>
        <p:nvPicPr>
          <p:cNvPr id="2" name="Picture 1" descr="Shape, rectangle&#10;&#10;Description automatically generated">
            <a:extLst>
              <a:ext uri="{FF2B5EF4-FFF2-40B4-BE49-F238E27FC236}">
                <a16:creationId xmlns:a16="http://schemas.microsoft.com/office/drawing/2014/main" id="{ABB94734-79E9-4D1D-DE18-9378BC3CBE8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A04292E7-479B-0E23-F91B-18279AA427B0}"/>
              </a:ext>
            </a:extLst>
          </p:cNvPr>
          <p:cNvSpPr>
            <a:spLocks noGrp="1"/>
          </p:cNvSpPr>
          <p:nvPr>
            <p:ph type="ctrTitle" hasCustomPrompt="1"/>
          </p:nvPr>
        </p:nvSpPr>
        <p:spPr>
          <a:xfrm>
            <a:off x="2795930" y="2599554"/>
            <a:ext cx="6053137" cy="1083374"/>
          </a:xfrm>
        </p:spPr>
        <p:txBody>
          <a:bodyPr wrap="square" anchor="b">
            <a:spAutoFit/>
          </a:bodyPr>
          <a:lstStyle>
            <a:lvl1pPr algn="l">
              <a:lnSpc>
                <a:spcPct val="80000"/>
              </a:lnSpc>
              <a:defRPr sz="8800">
                <a:solidFill>
                  <a:schemeClr val="bg1"/>
                </a:solidFill>
              </a:defRPr>
            </a:lvl1pPr>
          </a:lstStyle>
          <a:p>
            <a:r>
              <a:rPr lang="en-US"/>
              <a:t>Thank you</a:t>
            </a:r>
          </a:p>
        </p:txBody>
      </p:sp>
      <p:pic>
        <p:nvPicPr>
          <p:cNvPr id="4" name="Picture 3">
            <a:extLst>
              <a:ext uri="{FF2B5EF4-FFF2-40B4-BE49-F238E27FC236}">
                <a16:creationId xmlns:a16="http://schemas.microsoft.com/office/drawing/2014/main" id="{6FA48F3E-4540-FBC8-A98C-4C39125053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913997538"/>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hank you A">
    <p:bg>
      <p:bgPr>
        <a:solidFill>
          <a:schemeClr val="accent4"/>
        </a:solidFill>
        <a:effectLst/>
      </p:bgPr>
    </p:bg>
    <p:spTree>
      <p:nvGrpSpPr>
        <p:cNvPr id="1" name=""/>
        <p:cNvGrpSpPr/>
        <p:nvPr/>
      </p:nvGrpSpPr>
      <p:grpSpPr>
        <a:xfrm>
          <a:off x="0" y="0"/>
          <a:ext cx="0" cy="0"/>
          <a:chOff x="0" y="0"/>
          <a:chExt cx="0" cy="0"/>
        </a:xfrm>
      </p:grpSpPr>
      <p:pic>
        <p:nvPicPr>
          <p:cNvPr id="2" name="Picture 1" descr="A green screen on a white background&#10;&#10;Description automatically generated with low confidence">
            <a:extLst>
              <a:ext uri="{FF2B5EF4-FFF2-40B4-BE49-F238E27FC236}">
                <a16:creationId xmlns:a16="http://schemas.microsoft.com/office/drawing/2014/main" id="{900E4225-F87F-1C5F-F15B-68103FEACFD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B161FF28-6A9E-855A-4CFC-3174E48932BB}"/>
              </a:ext>
            </a:extLst>
          </p:cNvPr>
          <p:cNvSpPr/>
          <p:nvPr/>
        </p:nvSpPr>
        <p:spPr>
          <a:xfrm>
            <a:off x="0" y="4791993"/>
            <a:ext cx="12192000" cy="2066007"/>
          </a:xfrm>
          <a:prstGeom prst="rect">
            <a:avLst/>
          </a:prstGeom>
          <a:gradFill>
            <a:gsLst>
              <a:gs pos="0">
                <a:schemeClr val="bg1">
                  <a:alpha val="302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A04292E7-479B-0E23-F91B-18279AA427B0}"/>
              </a:ext>
            </a:extLst>
          </p:cNvPr>
          <p:cNvSpPr>
            <a:spLocks noGrp="1"/>
          </p:cNvSpPr>
          <p:nvPr>
            <p:ph type="ctrTitle" hasCustomPrompt="1"/>
          </p:nvPr>
        </p:nvSpPr>
        <p:spPr>
          <a:xfrm>
            <a:off x="2795930" y="2599554"/>
            <a:ext cx="6053137" cy="1083374"/>
          </a:xfrm>
        </p:spPr>
        <p:txBody>
          <a:bodyPr wrap="square" anchor="b">
            <a:spAutoFit/>
          </a:bodyPr>
          <a:lstStyle>
            <a:lvl1pPr algn="l">
              <a:lnSpc>
                <a:spcPct val="80000"/>
              </a:lnSpc>
              <a:defRPr sz="8800">
                <a:solidFill>
                  <a:schemeClr val="bg1"/>
                </a:solidFill>
              </a:defRPr>
            </a:lvl1pPr>
          </a:lstStyle>
          <a:p>
            <a:r>
              <a:rPr lang="en-US"/>
              <a:t>Thank you</a:t>
            </a:r>
          </a:p>
        </p:txBody>
      </p:sp>
      <p:pic>
        <p:nvPicPr>
          <p:cNvPr id="4" name="Picture 3">
            <a:extLst>
              <a:ext uri="{FF2B5EF4-FFF2-40B4-BE49-F238E27FC236}">
                <a16:creationId xmlns:a16="http://schemas.microsoft.com/office/drawing/2014/main" id="{A3C53422-989C-E176-E8A3-5B7F791847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383782002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8_Cover">
    <p:bg>
      <p:bgPr>
        <a:solidFill>
          <a:schemeClr val="accent2"/>
        </a:solidFill>
        <a:effectLst/>
      </p:bgPr>
    </p:bg>
    <p:spTree>
      <p:nvGrpSpPr>
        <p:cNvPr id="1" name=""/>
        <p:cNvGrpSpPr/>
        <p:nvPr/>
      </p:nvGrpSpPr>
      <p:grpSpPr>
        <a:xfrm>
          <a:off x="0" y="0"/>
          <a:ext cx="0" cy="0"/>
          <a:chOff x="0" y="0"/>
          <a:chExt cx="0" cy="0"/>
        </a:xfrm>
      </p:grpSpPr>
      <p:pic>
        <p:nvPicPr>
          <p:cNvPr id="9" name="Picture 8" descr="A green screen on a white background&#10;&#10;Description automatically generated with low confidence">
            <a:extLst>
              <a:ext uri="{FF2B5EF4-FFF2-40B4-BE49-F238E27FC236}">
                <a16:creationId xmlns:a16="http://schemas.microsoft.com/office/drawing/2014/main" id="{E15B28CA-FD61-C41A-0CD3-5C0B5E8CAB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4" name="Subtitle 2">
            <a:extLst>
              <a:ext uri="{FF2B5EF4-FFF2-40B4-BE49-F238E27FC236}">
                <a16:creationId xmlns:a16="http://schemas.microsoft.com/office/drawing/2014/main" id="{339C4CB6-E3A4-35D3-A21E-A42C19488C69}"/>
              </a:ext>
            </a:extLst>
          </p:cNvPr>
          <p:cNvSpPr>
            <a:spLocks noGrp="1"/>
          </p:cNvSpPr>
          <p:nvPr>
            <p:ph type="subTitle" idx="1" hasCustomPrompt="1"/>
          </p:nvPr>
        </p:nvSpPr>
        <p:spPr>
          <a:xfrm>
            <a:off x="3219451" y="3622966"/>
            <a:ext cx="8556913" cy="865331"/>
          </a:xfrm>
          <a:prstGeom prst="rect">
            <a:avLst/>
          </a:prstGeom>
        </p:spPr>
        <p:txBody>
          <a:bodyPr lIns="72000"/>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dd / mm / </a:t>
            </a:r>
            <a:r>
              <a:rPr lang="en-US" err="1"/>
              <a:t>yyyy</a:t>
            </a:r>
            <a:endParaRPr lang="en-US"/>
          </a:p>
        </p:txBody>
      </p:sp>
      <p:sp>
        <p:nvSpPr>
          <p:cNvPr id="6" name="Title 1">
            <a:extLst>
              <a:ext uri="{FF2B5EF4-FFF2-40B4-BE49-F238E27FC236}">
                <a16:creationId xmlns:a16="http://schemas.microsoft.com/office/drawing/2014/main" id="{CBB44D81-CE02-A3F2-1C80-42480875BE3D}"/>
              </a:ext>
            </a:extLst>
          </p:cNvPr>
          <p:cNvSpPr>
            <a:spLocks noGrp="1"/>
          </p:cNvSpPr>
          <p:nvPr>
            <p:ph type="ctrTitle" hasCustomPrompt="1"/>
          </p:nvPr>
        </p:nvSpPr>
        <p:spPr>
          <a:xfrm>
            <a:off x="3219450" y="931562"/>
            <a:ext cx="8556914" cy="2691404"/>
          </a:xfrm>
        </p:spPr>
        <p:txBody>
          <a:bodyPr anchor="b">
            <a:normAutofit/>
          </a:bodyPr>
          <a:lstStyle>
            <a:lvl1pPr algn="l">
              <a:lnSpc>
                <a:spcPct val="80000"/>
              </a:lnSpc>
              <a:defRPr sz="7200">
                <a:solidFill>
                  <a:schemeClr val="bg1"/>
                </a:solidFill>
              </a:defRPr>
            </a:lvl1pPr>
          </a:lstStyle>
          <a:p>
            <a:r>
              <a:rPr lang="en-US"/>
              <a:t>Presentation title</a:t>
            </a:r>
          </a:p>
        </p:txBody>
      </p:sp>
      <p:pic>
        <p:nvPicPr>
          <p:cNvPr id="7" name="Picture 6">
            <a:extLst>
              <a:ext uri="{FF2B5EF4-FFF2-40B4-BE49-F238E27FC236}">
                <a16:creationId xmlns:a16="http://schemas.microsoft.com/office/drawing/2014/main" id="{69145F6A-6D61-5CC8-CE53-29AA638C18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1203370519"/>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hank you B">
    <p:bg>
      <p:bgPr>
        <a:solidFill>
          <a:schemeClr val="accent4"/>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A50FA62B-E1C6-97E9-F358-656D32EC442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A04292E7-479B-0E23-F91B-18279AA427B0}"/>
              </a:ext>
            </a:extLst>
          </p:cNvPr>
          <p:cNvSpPr>
            <a:spLocks noGrp="1"/>
          </p:cNvSpPr>
          <p:nvPr>
            <p:ph type="ctrTitle" hasCustomPrompt="1"/>
          </p:nvPr>
        </p:nvSpPr>
        <p:spPr>
          <a:xfrm>
            <a:off x="4707857" y="2180731"/>
            <a:ext cx="6936867" cy="1083374"/>
          </a:xfrm>
        </p:spPr>
        <p:txBody>
          <a:bodyPr wrap="square" anchor="b">
            <a:spAutoFit/>
          </a:bodyPr>
          <a:lstStyle>
            <a:lvl1pPr algn="l">
              <a:lnSpc>
                <a:spcPct val="80000"/>
              </a:lnSpc>
              <a:defRPr sz="8800">
                <a:solidFill>
                  <a:schemeClr val="accent2"/>
                </a:solidFill>
              </a:defRPr>
            </a:lvl1pPr>
          </a:lstStyle>
          <a:p>
            <a:r>
              <a:rPr lang="en-US"/>
              <a:t>Thank you</a:t>
            </a:r>
          </a:p>
        </p:txBody>
      </p:sp>
      <p:pic>
        <p:nvPicPr>
          <p:cNvPr id="4" name="Picture 3">
            <a:extLst>
              <a:ext uri="{FF2B5EF4-FFF2-40B4-BE49-F238E27FC236}">
                <a16:creationId xmlns:a16="http://schemas.microsoft.com/office/drawing/2014/main" id="{A3C53422-989C-E176-E8A3-5B7F791847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2923661641"/>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_Divider">
    <p:bg>
      <p:bgPr>
        <a:solidFill>
          <a:schemeClr val="bg1"/>
        </a:solidFill>
        <a:effectLst/>
      </p:bgPr>
    </p:bg>
    <p:spTree>
      <p:nvGrpSpPr>
        <p:cNvPr id="1" name=""/>
        <p:cNvGrpSpPr/>
        <p:nvPr/>
      </p:nvGrpSpPr>
      <p:grpSpPr>
        <a:xfrm>
          <a:off x="0" y="0"/>
          <a:ext cx="0" cy="0"/>
          <a:chOff x="0" y="0"/>
          <a:chExt cx="0" cy="0"/>
        </a:xfrm>
      </p:grpSpPr>
      <p:pic>
        <p:nvPicPr>
          <p:cNvPr id="6" name="Picture 5" descr="A red truck on the road&#10;&#10;AI-generated content may be incorrect.">
            <a:extLst>
              <a:ext uri="{FF2B5EF4-FFF2-40B4-BE49-F238E27FC236}">
                <a16:creationId xmlns:a16="http://schemas.microsoft.com/office/drawing/2014/main" id="{8BC8DCCA-8DE0-CD45-80FF-FBC559BB37B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userDrawn="1"/>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DFE998D-FEC4-ED10-328C-24ECE387628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819861" y="679831"/>
            <a:ext cx="1877872" cy="441262"/>
          </a:xfrm>
          <a:prstGeom prst="rect">
            <a:avLst/>
          </a:prstGeom>
        </p:spPr>
      </p:pic>
    </p:spTree>
    <p:extLst>
      <p:ext uri="{BB962C8B-B14F-4D97-AF65-F5344CB8AC3E}">
        <p14:creationId xmlns:p14="http://schemas.microsoft.com/office/powerpoint/2010/main" val="997273503"/>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solidFill>
                  <a:schemeClr val="accent2"/>
                </a:solidFill>
              </a:defRPr>
            </a:lvl1pPr>
          </a:lstStyle>
          <a:p>
            <a:r>
              <a:rPr lang="en-GB"/>
              <a:t>Title</a:t>
            </a:r>
            <a:endParaRPr lang="en-US"/>
          </a:p>
        </p:txBody>
      </p:sp>
      <p:pic>
        <p:nvPicPr>
          <p:cNvPr id="5" name="Picture 4">
            <a:extLst>
              <a:ext uri="{FF2B5EF4-FFF2-40B4-BE49-F238E27FC236}">
                <a16:creationId xmlns:a16="http://schemas.microsoft.com/office/drawing/2014/main" id="{459FFD94-28EF-F9CF-B396-41C26D29B94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0863" y="6377937"/>
            <a:ext cx="1064578" cy="250155"/>
          </a:xfrm>
          <a:prstGeom prst="rect">
            <a:avLst/>
          </a:prstGeom>
        </p:spPr>
      </p:pic>
      <p:sp>
        <p:nvSpPr>
          <p:cNvPr id="11" name="Text Placeholder 10">
            <a:extLst>
              <a:ext uri="{FF2B5EF4-FFF2-40B4-BE49-F238E27FC236}">
                <a16:creationId xmlns:a16="http://schemas.microsoft.com/office/drawing/2014/main" id="{A365834C-AE54-8EDD-8FFE-D1F5C099586B}"/>
              </a:ext>
            </a:extLst>
          </p:cNvPr>
          <p:cNvSpPr>
            <a:spLocks noGrp="1"/>
          </p:cNvSpPr>
          <p:nvPr>
            <p:ph type="body" sz="quarter" idx="11" hasCustomPrompt="1"/>
          </p:nvPr>
        </p:nvSpPr>
        <p:spPr>
          <a:xfrm>
            <a:off x="550863" y="2017136"/>
            <a:ext cx="4727719" cy="3870325"/>
          </a:xfrm>
        </p:spPr>
        <p:txBody>
          <a:bodyPr/>
          <a:lstStyle>
            <a:lvl1pPr>
              <a:spcBef>
                <a:spcPts val="0"/>
              </a:spcBef>
              <a:spcAft>
                <a:spcPts val="1200"/>
              </a:spcAft>
              <a:defRPr/>
            </a:lvl1pPr>
          </a:lstStyle>
          <a:p>
            <a:pPr>
              <a:lnSpc>
                <a:spcPct val="114000"/>
              </a:lnSpc>
            </a:pPr>
            <a:r>
              <a:rPr lang="en-US" sz="1400">
                <a:solidFill>
                  <a:schemeClr val="tx1"/>
                </a:solidFill>
              </a:rPr>
              <a:t>Body</a:t>
            </a:r>
          </a:p>
          <a:p>
            <a:pPr marL="171450" indent="-171450">
              <a:lnSpc>
                <a:spcPct val="114000"/>
              </a:lnSpc>
              <a:buClr>
                <a:schemeClr val="accent2"/>
              </a:buClr>
              <a:buFont typeface="Arial" panose="020B0604020202020204" pitchFamily="34" charset="0"/>
              <a:buChar char="•"/>
            </a:pPr>
            <a:r>
              <a:rPr lang="en-US" sz="1400">
                <a:solidFill>
                  <a:schemeClr val="tx1"/>
                </a:solidFill>
              </a:rPr>
              <a:t>Bullets</a:t>
            </a:r>
          </a:p>
          <a:p>
            <a:pPr marL="171450" indent="-171450">
              <a:lnSpc>
                <a:spcPct val="114000"/>
              </a:lnSpc>
              <a:spcAft>
                <a:spcPts val="1200"/>
              </a:spcAft>
              <a:buClr>
                <a:schemeClr val="accent2"/>
              </a:buClr>
              <a:buFont typeface="Arial" panose="020B0604020202020204" pitchFamily="34" charset="0"/>
              <a:buChar char="•"/>
            </a:pPr>
            <a:r>
              <a:rPr lang="en-US" sz="1400">
                <a:solidFill>
                  <a:schemeClr val="tx1"/>
                </a:solidFill>
              </a:rPr>
              <a:t>Bullets</a:t>
            </a:r>
          </a:p>
          <a:p>
            <a:pPr marL="0" indent="0">
              <a:lnSpc>
                <a:spcPct val="114000"/>
              </a:lnSpc>
              <a:spcAft>
                <a:spcPts val="1200"/>
              </a:spcAft>
              <a:buClr>
                <a:schemeClr val="accent2"/>
              </a:buClr>
              <a:buFont typeface="Arial" panose="020B0604020202020204" pitchFamily="34" charset="0"/>
              <a:buNone/>
            </a:pPr>
            <a:r>
              <a:rPr lang="en-US" sz="1400">
                <a:solidFill>
                  <a:schemeClr val="tx1"/>
                </a:solidFill>
              </a:rPr>
              <a:t>Body</a:t>
            </a:r>
          </a:p>
        </p:txBody>
      </p:sp>
      <p:sp>
        <p:nvSpPr>
          <p:cNvPr id="3" name="Slide Number Placeholder 2">
            <a:extLst>
              <a:ext uri="{FF2B5EF4-FFF2-40B4-BE49-F238E27FC236}">
                <a16:creationId xmlns:a16="http://schemas.microsoft.com/office/drawing/2014/main" id="{367DFA8A-FCF4-45D8-2F9C-13647E998024}"/>
              </a:ext>
            </a:extLst>
          </p:cNvPr>
          <p:cNvSpPr>
            <a:spLocks noGrp="1"/>
          </p:cNvSpPr>
          <p:nvPr>
            <p:ph type="sldNum" sz="quarter" idx="10"/>
          </p:nvPr>
        </p:nvSpPr>
        <p:spPr>
          <a:xfrm>
            <a:off x="11081923" y="6216859"/>
            <a:ext cx="550863" cy="541751"/>
          </a:xfrm>
          <a:prstGeom prst="rect">
            <a:avLst/>
          </a:prstGeom>
        </p:spPr>
        <p:txBody>
          <a:bodyPr/>
          <a:lstStyle>
            <a:lvl1pPr>
              <a:defRPr b="0" i="0">
                <a:solidFill>
                  <a:schemeClr val="tx1"/>
                </a:solidFill>
                <a:latin typeface="Fieldwork 04 Geo Regular" pitchFamily="2" charset="77"/>
              </a:defRPr>
            </a:lvl1pPr>
          </a:lstStyle>
          <a:p>
            <a:fld id="{8AB68166-6645-1544-811A-5B5D120116FF}" type="slidenum">
              <a:rPr lang="en-US" smtClean="0"/>
              <a:pPr/>
              <a:t>‹#›</a:t>
            </a:fld>
            <a:endParaRPr lang="en-US" dirty="0"/>
          </a:p>
        </p:txBody>
      </p:sp>
    </p:spTree>
    <p:extLst>
      <p:ext uri="{BB962C8B-B14F-4D97-AF65-F5344CB8AC3E}">
        <p14:creationId xmlns:p14="http://schemas.microsoft.com/office/powerpoint/2010/main" val="1344427135"/>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Cover">
    <p:spTree>
      <p:nvGrpSpPr>
        <p:cNvPr id="1" name=""/>
        <p:cNvGrpSpPr/>
        <p:nvPr/>
      </p:nvGrpSpPr>
      <p:grpSpPr>
        <a:xfrm>
          <a:off x="0" y="0"/>
          <a:ext cx="0" cy="0"/>
          <a:chOff x="0" y="0"/>
          <a:chExt cx="0" cy="0"/>
        </a:xfrm>
      </p:grpSpPr>
      <p:pic>
        <p:nvPicPr>
          <p:cNvPr id="16" name="small pictures">
            <a:extLst>
              <a:ext uri="{FF2B5EF4-FFF2-40B4-BE49-F238E27FC236}">
                <a16:creationId xmlns:a16="http://schemas.microsoft.com/office/drawing/2014/main" id="{697E2847-931F-C943-0C2E-59D52F31121E}"/>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tretch>
            <a:fillRect/>
          </a:stretch>
        </p:blipFill>
        <p:spPr>
          <a:xfrm>
            <a:off x="266699" y="5169167"/>
            <a:ext cx="11650981" cy="1438063"/>
          </a:xfrm>
          <a:prstGeom prst="rect">
            <a:avLst/>
          </a:prstGeom>
        </p:spPr>
      </p:pic>
      <p:sp>
        <p:nvSpPr>
          <p:cNvPr id="8" name="green BG">
            <a:extLst>
              <a:ext uri="{FF2B5EF4-FFF2-40B4-BE49-F238E27FC236}">
                <a16:creationId xmlns:a16="http://schemas.microsoft.com/office/drawing/2014/main" id="{4A18E15B-2DDE-6B4F-E110-43CF742FEAE9}"/>
              </a:ext>
            </a:extLst>
          </p:cNvPr>
          <p:cNvSpPr>
            <a:spLocks noGrp="1" noRot="1" noMove="1" noResize="1" noEditPoints="1" noAdjustHandles="1" noChangeArrowheads="1" noChangeShapeType="1"/>
          </p:cNvSpPr>
          <p:nvPr userDrawn="1"/>
        </p:nvSpPr>
        <p:spPr>
          <a:xfrm>
            <a:off x="266701" y="246889"/>
            <a:ext cx="11650980" cy="488795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160" dirty="0"/>
          </a:p>
        </p:txBody>
      </p:sp>
      <p:grpSp>
        <p:nvGrpSpPr>
          <p:cNvPr id="26" name="white lines">
            <a:extLst>
              <a:ext uri="{FF2B5EF4-FFF2-40B4-BE49-F238E27FC236}">
                <a16:creationId xmlns:a16="http://schemas.microsoft.com/office/drawing/2014/main" id="{CF87D5D3-F2BF-97B1-126C-ADE604C4C06C}"/>
              </a:ext>
            </a:extLst>
          </p:cNvPr>
          <p:cNvGrpSpPr>
            <a:grpSpLocks noGrp="1" noUngrp="1" noRot="1" noMove="1" noResize="1"/>
          </p:cNvGrpSpPr>
          <p:nvPr userDrawn="1"/>
        </p:nvGrpSpPr>
        <p:grpSpPr>
          <a:xfrm>
            <a:off x="255882" y="5148392"/>
            <a:ext cx="11673820" cy="1482402"/>
            <a:chOff x="191911" y="4267748"/>
            <a:chExt cx="8755365" cy="1235335"/>
          </a:xfrm>
        </p:grpSpPr>
        <p:cxnSp>
          <p:nvCxnSpPr>
            <p:cNvPr id="18" name="Straight Connector 17">
              <a:extLst>
                <a:ext uri="{FF2B5EF4-FFF2-40B4-BE49-F238E27FC236}">
                  <a16:creationId xmlns:a16="http://schemas.microsoft.com/office/drawing/2014/main" id="{D1296C8C-FE2B-A274-BDDE-5BA083EAA2F9}"/>
                </a:ext>
              </a:extLst>
            </p:cNvPr>
            <p:cNvCxnSpPr>
              <a:cxnSpLocks noGrp="1" noRot="1" noMove="1" noResize="1" noEditPoints="1" noAdjustHandles="1" noChangeArrowheads="1" noChangeShapeType="1"/>
            </p:cNvCxnSpPr>
            <p:nvPr userDrawn="1"/>
          </p:nvCxnSpPr>
          <p:spPr>
            <a:xfrm>
              <a:off x="191911" y="4267748"/>
              <a:ext cx="8755365"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7F3306C-A65D-CE01-37EA-28582240C91D}"/>
                </a:ext>
              </a:extLst>
            </p:cNvPr>
            <p:cNvGrpSpPr>
              <a:grpSpLocks noGrp="1" noUngrp="1" noRot="1" noMove="1" noResize="1"/>
            </p:cNvGrpSpPr>
            <p:nvPr userDrawn="1"/>
          </p:nvGrpSpPr>
          <p:grpSpPr>
            <a:xfrm>
              <a:off x="1938867" y="4273772"/>
              <a:ext cx="5249333" cy="1229311"/>
              <a:chOff x="1938867" y="4273772"/>
              <a:chExt cx="5249333" cy="1229311"/>
            </a:xfrm>
          </p:grpSpPr>
          <p:cxnSp>
            <p:nvCxnSpPr>
              <p:cNvPr id="19" name="Straight Connector 18">
                <a:extLst>
                  <a:ext uri="{FF2B5EF4-FFF2-40B4-BE49-F238E27FC236}">
                    <a16:creationId xmlns:a16="http://schemas.microsoft.com/office/drawing/2014/main" id="{1DBF4733-7F9C-066D-777F-B973F53EF4B9}"/>
                  </a:ext>
                </a:extLst>
              </p:cNvPr>
              <p:cNvCxnSpPr>
                <a:cxnSpLocks noGrp="1" noRot="1" noMove="1" noResize="1" noEditPoints="1" noAdjustHandles="1" noChangeArrowheads="1" noChangeShapeType="1"/>
              </p:cNvCxnSpPr>
              <p:nvPr userDrawn="1"/>
            </p:nvCxnSpPr>
            <p:spPr>
              <a:xfrm>
                <a:off x="1938867" y="4273772"/>
                <a:ext cx="0" cy="1229311"/>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B96D074-C1B9-71DD-2633-3EB4DF0E9A6B}"/>
                  </a:ext>
                </a:extLst>
              </p:cNvPr>
              <p:cNvCxnSpPr>
                <a:cxnSpLocks noGrp="1" noRot="1" noMove="1" noResize="1" noEditPoints="1" noAdjustHandles="1" noChangeArrowheads="1" noChangeShapeType="1"/>
              </p:cNvCxnSpPr>
              <p:nvPr userDrawn="1"/>
            </p:nvCxnSpPr>
            <p:spPr>
              <a:xfrm>
                <a:off x="3688645" y="4273772"/>
                <a:ext cx="0" cy="1229311"/>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0E86BFA-C115-0649-DC5A-5CB121ED5CE9}"/>
                  </a:ext>
                </a:extLst>
              </p:cNvPr>
              <p:cNvCxnSpPr>
                <a:cxnSpLocks noGrp="1" noRot="1" noMove="1" noResize="1" noEditPoints="1" noAdjustHandles="1" noChangeArrowheads="1" noChangeShapeType="1"/>
              </p:cNvCxnSpPr>
              <p:nvPr userDrawn="1"/>
            </p:nvCxnSpPr>
            <p:spPr>
              <a:xfrm>
                <a:off x="5438423" y="4273772"/>
                <a:ext cx="0" cy="1229311"/>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55F94B7-9D18-A2D9-9370-B75B18F9597D}"/>
                  </a:ext>
                </a:extLst>
              </p:cNvPr>
              <p:cNvCxnSpPr>
                <a:cxnSpLocks noGrp="1" noRot="1" noMove="1" noResize="1" noEditPoints="1" noAdjustHandles="1" noChangeArrowheads="1" noChangeShapeType="1"/>
              </p:cNvCxnSpPr>
              <p:nvPr userDrawn="1"/>
            </p:nvCxnSpPr>
            <p:spPr>
              <a:xfrm>
                <a:off x="7188200" y="4273772"/>
                <a:ext cx="0" cy="1229311"/>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7" name="Path">
            <a:extLst>
              <a:ext uri="{FF2B5EF4-FFF2-40B4-BE49-F238E27FC236}">
                <a16:creationId xmlns:a16="http://schemas.microsoft.com/office/drawing/2014/main" id="{FABA04D2-F8F4-747F-9183-2C4C6DFBAEF9}"/>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2" y="0"/>
            <a:ext cx="12192003" cy="4932220"/>
          </a:xfrm>
          <a:prstGeom prst="rect">
            <a:avLst/>
          </a:prstGeom>
        </p:spPr>
      </p:pic>
      <p:grpSp>
        <p:nvGrpSpPr>
          <p:cNvPr id="14" name="title">
            <a:extLst>
              <a:ext uri="{FF2B5EF4-FFF2-40B4-BE49-F238E27FC236}">
                <a16:creationId xmlns:a16="http://schemas.microsoft.com/office/drawing/2014/main" id="{8E26E97F-BC54-A5AC-DD7E-861A139C1FA7}"/>
              </a:ext>
            </a:extLst>
          </p:cNvPr>
          <p:cNvGrpSpPr>
            <a:grpSpLocks/>
          </p:cNvGrpSpPr>
          <p:nvPr userDrawn="1"/>
        </p:nvGrpSpPr>
        <p:grpSpPr>
          <a:xfrm>
            <a:off x="6030386" y="755929"/>
            <a:ext cx="5314949" cy="1620769"/>
            <a:chOff x="4522789" y="629940"/>
            <a:chExt cx="3986212" cy="1350641"/>
          </a:xfrm>
        </p:grpSpPr>
        <p:sp>
          <p:nvSpPr>
            <p:cNvPr id="12" name="Title 24">
              <a:extLst>
                <a:ext uri="{FF2B5EF4-FFF2-40B4-BE49-F238E27FC236}">
                  <a16:creationId xmlns:a16="http://schemas.microsoft.com/office/drawing/2014/main" id="{BA16514D-AD58-5DAD-1622-E3CDF9F9BA70}"/>
                </a:ext>
              </a:extLst>
            </p:cNvPr>
            <p:cNvSpPr txBox="1">
              <a:spLocks/>
            </p:cNvSpPr>
            <p:nvPr userDrawn="1"/>
          </p:nvSpPr>
          <p:spPr>
            <a:xfrm>
              <a:off x="4561367" y="1758992"/>
              <a:ext cx="3274533" cy="221589"/>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3800" kern="1200" dirty="0" smtClean="0">
                  <a:solidFill>
                    <a:schemeClr val="bg1"/>
                  </a:solidFill>
                  <a:latin typeface="Arial" panose="020B0604020202020204" pitchFamily="34" charset="0"/>
                  <a:ea typeface="+mj-ea"/>
                  <a:cs typeface="Arial" panose="020B0604020202020204" pitchFamily="34" charset="0"/>
                </a:defRPr>
              </a:lvl1pPr>
            </a:lstStyle>
            <a:p>
              <a:r>
                <a:rPr lang="en-US" sz="2160" dirty="0">
                  <a:effectLst/>
                  <a:latin typeface="Arial" panose="020B0604020202020204" pitchFamily="34" charset="0"/>
                </a:rPr>
                <a:t>by HD equipment type</a:t>
              </a:r>
            </a:p>
          </p:txBody>
        </p:sp>
        <p:sp>
          <p:nvSpPr>
            <p:cNvPr id="13" name="Title 24">
              <a:extLst>
                <a:ext uri="{FF2B5EF4-FFF2-40B4-BE49-F238E27FC236}">
                  <a16:creationId xmlns:a16="http://schemas.microsoft.com/office/drawing/2014/main" id="{F2F47AFF-3EC1-DF2D-E68B-1455AD121E00}"/>
                </a:ext>
              </a:extLst>
            </p:cNvPr>
            <p:cNvSpPr txBox="1">
              <a:spLocks/>
            </p:cNvSpPr>
            <p:nvPr userDrawn="1"/>
          </p:nvSpPr>
          <p:spPr>
            <a:xfrm>
              <a:off x="4522789" y="696360"/>
              <a:ext cx="3986212" cy="935619"/>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sz="3800" kern="1200">
                  <a:solidFill>
                    <a:schemeClr val="bg1"/>
                  </a:solidFill>
                  <a:latin typeface="Arial" panose="020B0604020202020204" pitchFamily="34" charset="0"/>
                  <a:ea typeface="+mj-ea"/>
                  <a:cs typeface="Arial" panose="020B0604020202020204" pitchFamily="34" charset="0"/>
                </a:defRPr>
              </a:lvl1pPr>
            </a:lstStyle>
            <a:p>
              <a:r>
                <a:rPr lang="en-US" sz="4560" dirty="0"/>
                <a:t>Castrol product recommendations </a:t>
              </a:r>
            </a:p>
          </p:txBody>
        </p:sp>
        <p:sp>
          <p:nvSpPr>
            <p:cNvPr id="11" name="®">
              <a:extLst>
                <a:ext uri="{FF2B5EF4-FFF2-40B4-BE49-F238E27FC236}">
                  <a16:creationId xmlns:a16="http://schemas.microsoft.com/office/drawing/2014/main" id="{06DAF68B-EE62-6C02-4DA6-77B4EB9DFBE1}"/>
                </a:ext>
              </a:extLst>
            </p:cNvPr>
            <p:cNvSpPr txBox="1">
              <a:spLocks/>
            </p:cNvSpPr>
            <p:nvPr userDrawn="1"/>
          </p:nvSpPr>
          <p:spPr>
            <a:xfrm>
              <a:off x="5954232" y="629940"/>
              <a:ext cx="552893" cy="353943"/>
            </a:xfrm>
            <a:prstGeom prst="rect">
              <a:avLst/>
            </a:prstGeom>
            <a:noFill/>
          </p:spPr>
          <p:txBody>
            <a:bodyPr wrap="square">
              <a:spAutoFit/>
            </a:bodyPr>
            <a:lstStyle/>
            <a:p>
              <a:r>
                <a:rPr lang="en-US" sz="2160" baseline="30000" dirty="0">
                  <a:solidFill>
                    <a:schemeClr val="bg1"/>
                  </a:solidFill>
                </a:rPr>
                <a:t>®</a:t>
              </a:r>
              <a:endParaRPr lang="en-US" sz="2160" dirty="0">
                <a:solidFill>
                  <a:schemeClr val="bg1"/>
                </a:solidFill>
              </a:endParaRPr>
            </a:p>
          </p:txBody>
        </p:sp>
      </p:grpSp>
      <p:pic>
        <p:nvPicPr>
          <p:cNvPr id="27" name="Castrol">
            <a:extLst>
              <a:ext uri="{FF2B5EF4-FFF2-40B4-BE49-F238E27FC236}">
                <a16:creationId xmlns:a16="http://schemas.microsoft.com/office/drawing/2014/main" id="{30663E46-D631-3B6E-B7C5-83E695F0A42C}"/>
              </a:ext>
            </a:extLst>
          </p:cNvPr>
          <p:cNvPicPr/>
          <p:nvPr userDrawn="1"/>
        </p:nvPicPr>
        <p:blipFill>
          <a:blip r:embed="rId5">
            <a:extLst>
              <a:ext uri="{96DAC541-7B7A-43D3-8B79-37D633B846F1}">
                <asvg:svgBlip xmlns:asvg="http://schemas.microsoft.com/office/drawing/2016/SVG/main" r:embed="rId6"/>
              </a:ext>
            </a:extLst>
          </a:blip>
          <a:stretch>
            <a:fillRect/>
          </a:stretch>
        </p:blipFill>
        <p:spPr>
          <a:xfrm>
            <a:off x="383757" y="94580"/>
            <a:ext cx="3352511" cy="1221713"/>
          </a:xfrm>
          <a:prstGeom prst="rect">
            <a:avLst/>
          </a:prstGeom>
        </p:spPr>
      </p:pic>
    </p:spTree>
    <p:extLst>
      <p:ext uri="{BB962C8B-B14F-4D97-AF65-F5344CB8AC3E}">
        <p14:creationId xmlns:p14="http://schemas.microsoft.com/office/powerpoint/2010/main" val="15598019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Longer text length">
    <p:spTree>
      <p:nvGrpSpPr>
        <p:cNvPr id="1" name=""/>
        <p:cNvGrpSpPr/>
        <p:nvPr/>
      </p:nvGrpSpPr>
      <p:grpSpPr>
        <a:xfrm>
          <a:off x="0" y="0"/>
          <a:ext cx="0" cy="0"/>
          <a:chOff x="0" y="0"/>
          <a:chExt cx="0" cy="0"/>
        </a:xfrm>
      </p:grpSpPr>
      <p:grpSp>
        <p:nvGrpSpPr>
          <p:cNvPr id="21" name="footer">
            <a:extLst>
              <a:ext uri="{FF2B5EF4-FFF2-40B4-BE49-F238E27FC236}">
                <a16:creationId xmlns:a16="http://schemas.microsoft.com/office/drawing/2014/main" id="{2027D648-F03C-442C-A9D2-D0851042B923}"/>
              </a:ext>
            </a:extLst>
          </p:cNvPr>
          <p:cNvGrpSpPr/>
          <p:nvPr userDrawn="1"/>
        </p:nvGrpSpPr>
        <p:grpSpPr>
          <a:xfrm>
            <a:off x="263408" y="5941369"/>
            <a:ext cx="11665173" cy="669607"/>
            <a:chOff x="197556" y="4951141"/>
            <a:chExt cx="8748880" cy="558006"/>
          </a:xfrm>
        </p:grpSpPr>
        <p:sp>
          <p:nvSpPr>
            <p:cNvPr id="19" name="TextBox 18">
              <a:extLst>
                <a:ext uri="{FF2B5EF4-FFF2-40B4-BE49-F238E27FC236}">
                  <a16:creationId xmlns:a16="http://schemas.microsoft.com/office/drawing/2014/main" id="{BE074420-8F0A-73C5-C76D-AD5B05D3EC00}"/>
                </a:ext>
              </a:extLst>
            </p:cNvPr>
            <p:cNvSpPr txBox="1"/>
            <p:nvPr userDrawn="1"/>
          </p:nvSpPr>
          <p:spPr>
            <a:xfrm>
              <a:off x="197556" y="4951141"/>
              <a:ext cx="1097844" cy="558006"/>
            </a:xfrm>
            <a:prstGeom prst="rect">
              <a:avLst/>
            </a:prstGeom>
            <a:solidFill>
              <a:schemeClr val="tx2"/>
            </a:solidFill>
          </p:spPr>
          <p:txBody>
            <a:bodyPr wrap="square" lIns="0" tIns="0" rIns="0" bIns="0" rtlCol="0" anchor="ctr" anchorCtr="0">
              <a:noAutofit/>
            </a:bodyPr>
            <a:lstStyle/>
            <a:p>
              <a:pPr algn="ctr"/>
              <a:r>
                <a:rPr lang="en-US" sz="1320" dirty="0">
                  <a:solidFill>
                    <a:schemeClr val="bg1"/>
                  </a:solidFill>
                  <a:effectLst/>
                  <a:latin typeface="Arial" panose="020B0604020202020204" pitchFamily="34" charset="0"/>
                </a:rPr>
                <a:t>Disclaimer</a:t>
              </a:r>
            </a:p>
          </p:txBody>
        </p:sp>
        <p:sp>
          <p:nvSpPr>
            <p:cNvPr id="20" name="TextBox 19">
              <a:extLst>
                <a:ext uri="{FF2B5EF4-FFF2-40B4-BE49-F238E27FC236}">
                  <a16:creationId xmlns:a16="http://schemas.microsoft.com/office/drawing/2014/main" id="{32C8E27A-30FF-168D-6C9F-AD5888B4BA4B}"/>
                </a:ext>
              </a:extLst>
            </p:cNvPr>
            <p:cNvSpPr txBox="1"/>
            <p:nvPr userDrawn="1"/>
          </p:nvSpPr>
          <p:spPr>
            <a:xfrm>
              <a:off x="1291837" y="4951141"/>
              <a:ext cx="7654599" cy="558006"/>
            </a:xfrm>
            <a:prstGeom prst="rect">
              <a:avLst/>
            </a:prstGeom>
            <a:solidFill>
              <a:schemeClr val="tx2">
                <a:alpha val="13000"/>
              </a:schemeClr>
            </a:solidFill>
          </p:spPr>
          <p:txBody>
            <a:bodyPr wrap="square" lIns="182880" tIns="0" rIns="274320" bIns="0" rtlCol="0" anchor="ctr" anchorCtr="0">
              <a:noAutofit/>
            </a:bodyPr>
            <a:lstStyle/>
            <a:p>
              <a:r>
                <a:rPr lang="en-US" sz="900" spc="24" baseline="0" dirty="0">
                  <a:solidFill>
                    <a:srgbClr val="ED1B2D"/>
                  </a:solidFill>
                  <a:effectLst/>
                  <a:latin typeface="Arial" panose="020B0604020202020204" pitchFamily="34" charset="0"/>
                </a:rPr>
                <a:t>VERY IMPORTANT: </a:t>
              </a:r>
              <a:r>
                <a:rPr lang="en-US" sz="900" spc="24" baseline="0" dirty="0">
                  <a:effectLst/>
                  <a:latin typeface="Arial" panose="020B0604020202020204" pitchFamily="34" charset="0"/>
                </a:rPr>
                <a:t>The product recommendations made on this sheet are appropriate in many makes and models within this heavy-duty equipment type; however, please be sure to consult the OEM manual to ensure that the recommended Castrol product meets the OEM lubricant recommendation and/or specification for each particular component. </a:t>
              </a:r>
            </a:p>
          </p:txBody>
        </p:sp>
      </p:grpSp>
      <p:pic>
        <p:nvPicPr>
          <p:cNvPr id="3" name="reference" hidden="1">
            <a:extLst>
              <a:ext uri="{FF2B5EF4-FFF2-40B4-BE49-F238E27FC236}">
                <a16:creationId xmlns:a16="http://schemas.microsoft.com/office/drawing/2014/main" id="{0570449C-3242-40D4-C80F-E7165CDF0E2E}"/>
              </a:ext>
            </a:extLst>
          </p:cNvPr>
          <p:cNvPicPr>
            <a:picLocks noGrp="1" noRo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grpSp>
        <p:nvGrpSpPr>
          <p:cNvPr id="18" name="lines">
            <a:extLst>
              <a:ext uri="{FF2B5EF4-FFF2-40B4-BE49-F238E27FC236}">
                <a16:creationId xmlns:a16="http://schemas.microsoft.com/office/drawing/2014/main" id="{CAFBCE4E-F7CD-46A5-5E5E-759D40B6695F}"/>
              </a:ext>
            </a:extLst>
          </p:cNvPr>
          <p:cNvGrpSpPr/>
          <p:nvPr userDrawn="1"/>
        </p:nvGrpSpPr>
        <p:grpSpPr>
          <a:xfrm>
            <a:off x="263409" y="247025"/>
            <a:ext cx="11665185" cy="6363952"/>
            <a:chOff x="197556" y="205854"/>
            <a:chExt cx="8748889" cy="5303293"/>
          </a:xfrm>
        </p:grpSpPr>
        <p:sp>
          <p:nvSpPr>
            <p:cNvPr id="15" name="outline">
              <a:extLst>
                <a:ext uri="{FF2B5EF4-FFF2-40B4-BE49-F238E27FC236}">
                  <a16:creationId xmlns:a16="http://schemas.microsoft.com/office/drawing/2014/main" id="{6D2F8898-1A49-2F68-CE05-0AED21D0C95B}"/>
                </a:ext>
              </a:extLst>
            </p:cNvPr>
            <p:cNvSpPr/>
            <p:nvPr userDrawn="1"/>
          </p:nvSpPr>
          <p:spPr>
            <a:xfrm>
              <a:off x="197556" y="205854"/>
              <a:ext cx="8748889" cy="5303293"/>
            </a:xfrm>
            <a:prstGeom prst="rect">
              <a:avLst/>
            </a:prstGeom>
            <a:noFill/>
            <a:ln w="63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160" dirty="0"/>
            </a:p>
          </p:txBody>
        </p:sp>
        <p:cxnSp>
          <p:nvCxnSpPr>
            <p:cNvPr id="17" name="V line">
              <a:extLst>
                <a:ext uri="{FF2B5EF4-FFF2-40B4-BE49-F238E27FC236}">
                  <a16:creationId xmlns:a16="http://schemas.microsoft.com/office/drawing/2014/main" id="{3CB6507B-5021-D287-EA1C-2874EFA84457}"/>
                </a:ext>
              </a:extLst>
            </p:cNvPr>
            <p:cNvCxnSpPr/>
            <p:nvPr userDrawn="1"/>
          </p:nvCxnSpPr>
          <p:spPr>
            <a:xfrm>
              <a:off x="5871542" y="205854"/>
              <a:ext cx="0" cy="474528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0" name="Photo">
            <a:extLst>
              <a:ext uri="{FF2B5EF4-FFF2-40B4-BE49-F238E27FC236}">
                <a16:creationId xmlns:a16="http://schemas.microsoft.com/office/drawing/2014/main" id="{F040EA48-6419-0235-E19D-833B02080F53}"/>
              </a:ext>
            </a:extLst>
          </p:cNvPr>
          <p:cNvSpPr>
            <a:spLocks noGrp="1" noRot="1" noMove="1" noResize="1" noEditPoints="1" noAdjustHandles="1" noChangeArrowheads="1" noChangeShapeType="1"/>
          </p:cNvSpPr>
          <p:nvPr>
            <p:ph type="pic" sz="quarter" idx="10"/>
          </p:nvPr>
        </p:nvSpPr>
        <p:spPr>
          <a:xfrm>
            <a:off x="556684" y="1064030"/>
            <a:ext cx="7004819" cy="4615376"/>
          </a:xfrm>
          <a:prstGeom prst="rect">
            <a:avLst/>
          </a:prstGeom>
          <a:solidFill>
            <a:schemeClr val="bg2"/>
          </a:solidFill>
        </p:spPr>
        <p:txBody>
          <a:bodyPr/>
          <a:lstStyle/>
          <a:p>
            <a:r>
              <a:rPr lang="en-US" dirty="0"/>
              <a:t>Click icon to add picture</a:t>
            </a:r>
          </a:p>
        </p:txBody>
      </p:sp>
      <p:pic>
        <p:nvPicPr>
          <p:cNvPr id="2" name="Castrol">
            <a:extLst>
              <a:ext uri="{FF2B5EF4-FFF2-40B4-BE49-F238E27FC236}">
                <a16:creationId xmlns:a16="http://schemas.microsoft.com/office/drawing/2014/main" id="{50D62927-B6C5-2362-06B6-8B05C067FA83}"/>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270933" y="233109"/>
            <a:ext cx="2468504" cy="899566"/>
          </a:xfrm>
          <a:prstGeom prst="rect">
            <a:avLst/>
          </a:prstGeom>
        </p:spPr>
      </p:pic>
      <p:sp>
        <p:nvSpPr>
          <p:cNvPr id="8" name="Product Recommendations">
            <a:extLst>
              <a:ext uri="{FF2B5EF4-FFF2-40B4-BE49-F238E27FC236}">
                <a16:creationId xmlns:a16="http://schemas.microsoft.com/office/drawing/2014/main" id="{47FEEF07-1C46-C376-9CA1-ABF0E3FC19FA}"/>
              </a:ext>
            </a:extLst>
          </p:cNvPr>
          <p:cNvSpPr txBox="1">
            <a:spLocks noGrp="1" noRot="1" noMove="1" noResize="1" noEditPoints="1" noAdjustHandles="1" noChangeArrowheads="1" noChangeShapeType="1"/>
          </p:cNvSpPr>
          <p:nvPr userDrawn="1"/>
        </p:nvSpPr>
        <p:spPr>
          <a:xfrm>
            <a:off x="2984085" y="476672"/>
            <a:ext cx="3896901" cy="387798"/>
          </a:xfrm>
          <a:prstGeom prst="rect">
            <a:avLst/>
          </a:prstGeom>
          <a:noFill/>
        </p:spPr>
        <p:txBody>
          <a:bodyPr wrap="none" lIns="0" tIns="0" rIns="0" bIns="0" rtlCol="0">
            <a:spAutoFit/>
          </a:bodyPr>
          <a:lstStyle/>
          <a:p>
            <a:r>
              <a:rPr lang="en-US" sz="2520" baseline="0" dirty="0">
                <a:effectLst/>
                <a:latin typeface="Arial" panose="020B0604020202020204" pitchFamily="34" charset="0"/>
              </a:rPr>
              <a:t>Product Recommendations</a:t>
            </a:r>
          </a:p>
        </p:txBody>
      </p:sp>
      <p:sp>
        <p:nvSpPr>
          <p:cNvPr id="23" name="Text Placeholder 22">
            <a:extLst>
              <a:ext uri="{FF2B5EF4-FFF2-40B4-BE49-F238E27FC236}">
                <a16:creationId xmlns:a16="http://schemas.microsoft.com/office/drawing/2014/main" id="{5AEC8F35-50EA-8B05-7804-C6A37ED78804}"/>
              </a:ext>
            </a:extLst>
          </p:cNvPr>
          <p:cNvSpPr>
            <a:spLocks noGrp="1"/>
          </p:cNvSpPr>
          <p:nvPr>
            <p:ph type="body" sz="quarter" idx="11" hasCustomPrompt="1"/>
          </p:nvPr>
        </p:nvSpPr>
        <p:spPr>
          <a:xfrm>
            <a:off x="7846485" y="247650"/>
            <a:ext cx="4074583" cy="5694046"/>
          </a:xfrm>
          <a:prstGeom prst="rect">
            <a:avLst/>
          </a:prstGeom>
        </p:spPr>
        <p:txBody>
          <a:bodyPr lIns="182880" tIns="45720" anchor="ctr" anchorCtr="0"/>
          <a:lstStyle>
            <a:lvl1pPr>
              <a:spcBef>
                <a:spcPts val="480"/>
              </a:spcBef>
              <a:spcAft>
                <a:spcPts val="120"/>
              </a:spcAft>
              <a:defRPr sz="1320" b="1">
                <a:solidFill>
                  <a:schemeClr val="accent2"/>
                </a:solidFill>
              </a:defRPr>
            </a:lvl1pPr>
            <a:lvl2pPr marL="142646" indent="-142646">
              <a:lnSpc>
                <a:spcPct val="80000"/>
              </a:lnSpc>
              <a:spcBef>
                <a:spcPts val="0"/>
              </a:spcBef>
              <a:spcAft>
                <a:spcPts val="0"/>
              </a:spcAft>
              <a:defRPr sz="1320">
                <a:solidFill>
                  <a:schemeClr val="tx1">
                    <a:lumMod val="50000"/>
                    <a:lumOff val="50000"/>
                  </a:schemeClr>
                </a:solidFill>
              </a:defRPr>
            </a:lvl2pPr>
          </a:lstStyle>
          <a:p>
            <a:pPr lvl="0"/>
            <a:r>
              <a:rPr lang="en-US"/>
              <a:t>For longer list</a:t>
            </a:r>
          </a:p>
          <a:p>
            <a:pPr lvl="1"/>
            <a:r>
              <a:rPr lang="en-US"/>
              <a:t>Second level</a:t>
            </a:r>
          </a:p>
        </p:txBody>
      </p:sp>
    </p:spTree>
    <p:extLst>
      <p:ext uri="{BB962C8B-B14F-4D97-AF65-F5344CB8AC3E}">
        <p14:creationId xmlns:p14="http://schemas.microsoft.com/office/powerpoint/2010/main" val="7369451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Regular text length">
    <p:spTree>
      <p:nvGrpSpPr>
        <p:cNvPr id="1" name=""/>
        <p:cNvGrpSpPr/>
        <p:nvPr/>
      </p:nvGrpSpPr>
      <p:grpSpPr>
        <a:xfrm>
          <a:off x="0" y="0"/>
          <a:ext cx="0" cy="0"/>
          <a:chOff x="0" y="0"/>
          <a:chExt cx="0" cy="0"/>
        </a:xfrm>
      </p:grpSpPr>
      <p:grpSp>
        <p:nvGrpSpPr>
          <p:cNvPr id="21" name="footer">
            <a:extLst>
              <a:ext uri="{FF2B5EF4-FFF2-40B4-BE49-F238E27FC236}">
                <a16:creationId xmlns:a16="http://schemas.microsoft.com/office/drawing/2014/main" id="{2027D648-F03C-442C-A9D2-D0851042B923}"/>
              </a:ext>
            </a:extLst>
          </p:cNvPr>
          <p:cNvGrpSpPr/>
          <p:nvPr userDrawn="1"/>
        </p:nvGrpSpPr>
        <p:grpSpPr>
          <a:xfrm>
            <a:off x="263408" y="5941369"/>
            <a:ext cx="11665173" cy="669607"/>
            <a:chOff x="197556" y="4951141"/>
            <a:chExt cx="8748880" cy="558006"/>
          </a:xfrm>
        </p:grpSpPr>
        <p:sp>
          <p:nvSpPr>
            <p:cNvPr id="19" name="TextBox 18">
              <a:extLst>
                <a:ext uri="{FF2B5EF4-FFF2-40B4-BE49-F238E27FC236}">
                  <a16:creationId xmlns:a16="http://schemas.microsoft.com/office/drawing/2014/main" id="{BE074420-8F0A-73C5-C76D-AD5B05D3EC00}"/>
                </a:ext>
              </a:extLst>
            </p:cNvPr>
            <p:cNvSpPr txBox="1"/>
            <p:nvPr userDrawn="1"/>
          </p:nvSpPr>
          <p:spPr>
            <a:xfrm>
              <a:off x="197556" y="4951141"/>
              <a:ext cx="1097844" cy="558006"/>
            </a:xfrm>
            <a:prstGeom prst="rect">
              <a:avLst/>
            </a:prstGeom>
            <a:solidFill>
              <a:schemeClr val="tx2"/>
            </a:solidFill>
          </p:spPr>
          <p:txBody>
            <a:bodyPr wrap="square" lIns="0" tIns="0" rIns="0" bIns="0" rtlCol="0" anchor="ctr" anchorCtr="0">
              <a:noAutofit/>
            </a:bodyPr>
            <a:lstStyle/>
            <a:p>
              <a:pPr algn="ctr"/>
              <a:r>
                <a:rPr lang="en-US" sz="1320" dirty="0">
                  <a:solidFill>
                    <a:schemeClr val="bg1"/>
                  </a:solidFill>
                  <a:effectLst/>
                  <a:latin typeface="Arial" panose="020B0604020202020204" pitchFamily="34" charset="0"/>
                </a:rPr>
                <a:t>Disclaimer</a:t>
              </a:r>
            </a:p>
          </p:txBody>
        </p:sp>
        <p:sp>
          <p:nvSpPr>
            <p:cNvPr id="20" name="TextBox 19">
              <a:extLst>
                <a:ext uri="{FF2B5EF4-FFF2-40B4-BE49-F238E27FC236}">
                  <a16:creationId xmlns:a16="http://schemas.microsoft.com/office/drawing/2014/main" id="{32C8E27A-30FF-168D-6C9F-AD5888B4BA4B}"/>
                </a:ext>
              </a:extLst>
            </p:cNvPr>
            <p:cNvSpPr txBox="1"/>
            <p:nvPr userDrawn="1"/>
          </p:nvSpPr>
          <p:spPr>
            <a:xfrm>
              <a:off x="1291837" y="4951141"/>
              <a:ext cx="7654599" cy="558006"/>
            </a:xfrm>
            <a:prstGeom prst="rect">
              <a:avLst/>
            </a:prstGeom>
            <a:solidFill>
              <a:schemeClr val="tx2">
                <a:alpha val="13000"/>
              </a:schemeClr>
            </a:solidFill>
          </p:spPr>
          <p:txBody>
            <a:bodyPr wrap="square" lIns="182880" tIns="0" rIns="274320" bIns="0" rtlCol="0" anchor="ctr" anchorCtr="0">
              <a:noAutofit/>
            </a:bodyPr>
            <a:lstStyle/>
            <a:p>
              <a:r>
                <a:rPr lang="en-US" sz="900" spc="24" baseline="0" dirty="0">
                  <a:solidFill>
                    <a:srgbClr val="ED1B2D"/>
                  </a:solidFill>
                  <a:effectLst/>
                  <a:latin typeface="Arial" panose="020B0604020202020204" pitchFamily="34" charset="0"/>
                </a:rPr>
                <a:t>VERY IMPORTANT: </a:t>
              </a:r>
              <a:r>
                <a:rPr lang="en-US" sz="900" spc="24" baseline="0" dirty="0">
                  <a:effectLst/>
                  <a:latin typeface="Arial" panose="020B0604020202020204" pitchFamily="34" charset="0"/>
                </a:rPr>
                <a:t>The product recommendations made on this sheet are appropriate in many makes and models within this heavy-duty equipment type; however, please be sure to consult the OEM manual to ensure that the recommended Castrol product meets the OEM lubricant recommendation and/or specification for each particular component. </a:t>
              </a:r>
            </a:p>
          </p:txBody>
        </p:sp>
      </p:grpSp>
      <p:pic>
        <p:nvPicPr>
          <p:cNvPr id="3" name="reference" hidden="1">
            <a:extLst>
              <a:ext uri="{FF2B5EF4-FFF2-40B4-BE49-F238E27FC236}">
                <a16:creationId xmlns:a16="http://schemas.microsoft.com/office/drawing/2014/main" id="{0570449C-3242-40D4-C80F-E7165CDF0E2E}"/>
              </a:ext>
            </a:extLst>
          </p:cNvPr>
          <p:cNvPicPr>
            <a:picLocks noGrp="1" noRo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grpSp>
        <p:nvGrpSpPr>
          <p:cNvPr id="18" name="lines">
            <a:extLst>
              <a:ext uri="{FF2B5EF4-FFF2-40B4-BE49-F238E27FC236}">
                <a16:creationId xmlns:a16="http://schemas.microsoft.com/office/drawing/2014/main" id="{CAFBCE4E-F7CD-46A5-5E5E-759D40B6695F}"/>
              </a:ext>
            </a:extLst>
          </p:cNvPr>
          <p:cNvGrpSpPr/>
          <p:nvPr userDrawn="1"/>
        </p:nvGrpSpPr>
        <p:grpSpPr>
          <a:xfrm>
            <a:off x="263409" y="247025"/>
            <a:ext cx="11665185" cy="6363952"/>
            <a:chOff x="197556" y="205854"/>
            <a:chExt cx="8748889" cy="5303293"/>
          </a:xfrm>
        </p:grpSpPr>
        <p:sp>
          <p:nvSpPr>
            <p:cNvPr id="15" name="outline">
              <a:extLst>
                <a:ext uri="{FF2B5EF4-FFF2-40B4-BE49-F238E27FC236}">
                  <a16:creationId xmlns:a16="http://schemas.microsoft.com/office/drawing/2014/main" id="{6D2F8898-1A49-2F68-CE05-0AED21D0C95B}"/>
                </a:ext>
              </a:extLst>
            </p:cNvPr>
            <p:cNvSpPr/>
            <p:nvPr userDrawn="1"/>
          </p:nvSpPr>
          <p:spPr>
            <a:xfrm>
              <a:off x="197556" y="205854"/>
              <a:ext cx="8748889" cy="5303293"/>
            </a:xfrm>
            <a:prstGeom prst="rect">
              <a:avLst/>
            </a:prstGeom>
            <a:noFill/>
            <a:ln w="63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160" dirty="0"/>
            </a:p>
          </p:txBody>
        </p:sp>
        <p:cxnSp>
          <p:nvCxnSpPr>
            <p:cNvPr id="17" name="V line">
              <a:extLst>
                <a:ext uri="{FF2B5EF4-FFF2-40B4-BE49-F238E27FC236}">
                  <a16:creationId xmlns:a16="http://schemas.microsoft.com/office/drawing/2014/main" id="{3CB6507B-5021-D287-EA1C-2874EFA84457}"/>
                </a:ext>
              </a:extLst>
            </p:cNvPr>
            <p:cNvCxnSpPr/>
            <p:nvPr userDrawn="1"/>
          </p:nvCxnSpPr>
          <p:spPr>
            <a:xfrm>
              <a:off x="5871542" y="205854"/>
              <a:ext cx="0" cy="474528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0" name="Photo">
            <a:extLst>
              <a:ext uri="{FF2B5EF4-FFF2-40B4-BE49-F238E27FC236}">
                <a16:creationId xmlns:a16="http://schemas.microsoft.com/office/drawing/2014/main" id="{F040EA48-6419-0235-E19D-833B02080F53}"/>
              </a:ext>
            </a:extLst>
          </p:cNvPr>
          <p:cNvSpPr>
            <a:spLocks noGrp="1" noRot="1" noMove="1" noResize="1" noEditPoints="1" noAdjustHandles="1" noChangeArrowheads="1" noChangeShapeType="1"/>
          </p:cNvSpPr>
          <p:nvPr>
            <p:ph type="pic" sz="quarter" idx="10"/>
          </p:nvPr>
        </p:nvSpPr>
        <p:spPr>
          <a:xfrm>
            <a:off x="556684" y="1064030"/>
            <a:ext cx="7004819" cy="4615376"/>
          </a:xfrm>
          <a:prstGeom prst="rect">
            <a:avLst/>
          </a:prstGeom>
          <a:solidFill>
            <a:schemeClr val="bg2"/>
          </a:solidFill>
        </p:spPr>
        <p:txBody>
          <a:bodyPr/>
          <a:lstStyle/>
          <a:p>
            <a:r>
              <a:rPr lang="en-US" dirty="0"/>
              <a:t>Click icon to add picture</a:t>
            </a:r>
          </a:p>
        </p:txBody>
      </p:sp>
      <p:pic>
        <p:nvPicPr>
          <p:cNvPr id="2" name="Castrol">
            <a:extLst>
              <a:ext uri="{FF2B5EF4-FFF2-40B4-BE49-F238E27FC236}">
                <a16:creationId xmlns:a16="http://schemas.microsoft.com/office/drawing/2014/main" id="{50D62927-B6C5-2362-06B6-8B05C067FA83}"/>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270933" y="233109"/>
            <a:ext cx="2468504" cy="899566"/>
          </a:xfrm>
          <a:prstGeom prst="rect">
            <a:avLst/>
          </a:prstGeom>
        </p:spPr>
      </p:pic>
      <p:sp>
        <p:nvSpPr>
          <p:cNvPr id="8" name="Product Recommendations">
            <a:extLst>
              <a:ext uri="{FF2B5EF4-FFF2-40B4-BE49-F238E27FC236}">
                <a16:creationId xmlns:a16="http://schemas.microsoft.com/office/drawing/2014/main" id="{47FEEF07-1C46-C376-9CA1-ABF0E3FC19FA}"/>
              </a:ext>
            </a:extLst>
          </p:cNvPr>
          <p:cNvSpPr txBox="1">
            <a:spLocks noGrp="1" noRot="1" noMove="1" noResize="1" noEditPoints="1" noAdjustHandles="1" noChangeArrowheads="1" noChangeShapeType="1"/>
          </p:cNvSpPr>
          <p:nvPr userDrawn="1"/>
        </p:nvSpPr>
        <p:spPr>
          <a:xfrm>
            <a:off x="2984085" y="476672"/>
            <a:ext cx="3896901" cy="387798"/>
          </a:xfrm>
          <a:prstGeom prst="rect">
            <a:avLst/>
          </a:prstGeom>
          <a:noFill/>
        </p:spPr>
        <p:txBody>
          <a:bodyPr wrap="none" lIns="0" tIns="0" rIns="0" bIns="0" rtlCol="0">
            <a:spAutoFit/>
          </a:bodyPr>
          <a:lstStyle/>
          <a:p>
            <a:r>
              <a:rPr lang="en-US" sz="2520" baseline="0" dirty="0">
                <a:effectLst/>
                <a:latin typeface="Arial" panose="020B0604020202020204" pitchFamily="34" charset="0"/>
              </a:rPr>
              <a:t>Product Recommendations</a:t>
            </a:r>
          </a:p>
        </p:txBody>
      </p:sp>
      <p:sp>
        <p:nvSpPr>
          <p:cNvPr id="23" name="Text Placeholder 22">
            <a:extLst>
              <a:ext uri="{FF2B5EF4-FFF2-40B4-BE49-F238E27FC236}">
                <a16:creationId xmlns:a16="http://schemas.microsoft.com/office/drawing/2014/main" id="{5AEC8F35-50EA-8B05-7804-C6A37ED78804}"/>
              </a:ext>
            </a:extLst>
          </p:cNvPr>
          <p:cNvSpPr>
            <a:spLocks noGrp="1"/>
          </p:cNvSpPr>
          <p:nvPr>
            <p:ph type="body" sz="quarter" idx="11" hasCustomPrompt="1"/>
          </p:nvPr>
        </p:nvSpPr>
        <p:spPr>
          <a:xfrm>
            <a:off x="7846485" y="247650"/>
            <a:ext cx="4074583" cy="5694046"/>
          </a:xfrm>
          <a:prstGeom prst="rect">
            <a:avLst/>
          </a:prstGeom>
        </p:spPr>
        <p:txBody>
          <a:bodyPr lIns="182880" tIns="91440" anchor="ctr" anchorCtr="0"/>
          <a:lstStyle>
            <a:lvl1pPr>
              <a:spcBef>
                <a:spcPts val="960"/>
              </a:spcBef>
              <a:spcAft>
                <a:spcPts val="240"/>
              </a:spcAft>
              <a:defRPr sz="1320" b="1">
                <a:solidFill>
                  <a:schemeClr val="accent2"/>
                </a:solidFill>
              </a:defRPr>
            </a:lvl1pPr>
            <a:lvl2pPr marL="142646" indent="-142646">
              <a:lnSpc>
                <a:spcPct val="90000"/>
              </a:lnSpc>
              <a:spcBef>
                <a:spcPts val="0"/>
              </a:spcBef>
              <a:spcAft>
                <a:spcPts val="0"/>
              </a:spcAft>
              <a:defRPr sz="1320">
                <a:solidFill>
                  <a:schemeClr val="tx1">
                    <a:lumMod val="50000"/>
                    <a:lumOff val="50000"/>
                  </a:schemeClr>
                </a:solidFill>
              </a:defRPr>
            </a:lvl2pPr>
          </a:lstStyle>
          <a:p>
            <a:pPr lvl="0"/>
            <a:r>
              <a:rPr lang="en-US"/>
              <a:t>For regular text length</a:t>
            </a:r>
          </a:p>
          <a:p>
            <a:pPr lvl="1"/>
            <a:r>
              <a:rPr lang="en-US"/>
              <a:t>Second level</a:t>
            </a:r>
          </a:p>
        </p:txBody>
      </p:sp>
    </p:spTree>
    <p:extLst>
      <p:ext uri="{BB962C8B-B14F-4D97-AF65-F5344CB8AC3E}">
        <p14:creationId xmlns:p14="http://schemas.microsoft.com/office/powerpoint/2010/main" val="32200897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6_Section">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ECCE5C-24D4-7611-27A6-727B994AEB0C}"/>
              </a:ext>
            </a:extLst>
          </p:cNvPr>
          <p:cNvSpPr txBox="1"/>
          <p:nvPr userDrawn="1"/>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53DF7D2-157F-4907-E952-C955001B710A}"/>
              </a:ext>
            </a:extLst>
          </p:cNvPr>
          <p:cNvSpPr txBox="1"/>
          <p:nvPr userDrawn="1"/>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userDrawn="1"/>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5" name="Picture 4" descr="A red text on a black background&#10;&#10;AI-generated content may be incorrect.">
            <a:extLst>
              <a:ext uri="{FF2B5EF4-FFF2-40B4-BE49-F238E27FC236}">
                <a16:creationId xmlns:a16="http://schemas.microsoft.com/office/drawing/2014/main" id="{778A1D1E-9909-F14F-453D-3BF0259F5D69}"/>
              </a:ext>
            </a:extLst>
          </p:cNvPr>
          <p:cNvPicPr>
            <a:picLocks noChangeAspect="1"/>
          </p:cNvPicPr>
          <p:nvPr userDrawn="1"/>
        </p:nvPicPr>
        <p:blipFill>
          <a:blip r:embed="rId2"/>
          <a:stretch>
            <a:fillRect/>
          </a:stretch>
        </p:blipFill>
        <p:spPr>
          <a:xfrm>
            <a:off x="9373067" y="6287617"/>
            <a:ext cx="1800000" cy="400253"/>
          </a:xfrm>
          <a:prstGeom prst="rect">
            <a:avLst/>
          </a:prstGeom>
        </p:spPr>
      </p:pic>
    </p:spTree>
    <p:extLst>
      <p:ext uri="{BB962C8B-B14F-4D97-AF65-F5344CB8AC3E}">
        <p14:creationId xmlns:p14="http://schemas.microsoft.com/office/powerpoint/2010/main" val="4026794189"/>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over">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ACAB22-10E1-D1E9-340D-199BB4081C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1786" y="0"/>
            <a:ext cx="12020214" cy="6858000"/>
          </a:xfrm>
          <a:prstGeom prst="rect">
            <a:avLst/>
          </a:prstGeom>
        </p:spPr>
      </p:pic>
      <p:sp>
        <p:nvSpPr>
          <p:cNvPr id="12" name="Subtitle 2">
            <a:extLst>
              <a:ext uri="{FF2B5EF4-FFF2-40B4-BE49-F238E27FC236}">
                <a16:creationId xmlns:a16="http://schemas.microsoft.com/office/drawing/2014/main" id="{F42C4BE8-60F0-754F-D32C-F84C94591A93}"/>
              </a:ext>
            </a:extLst>
          </p:cNvPr>
          <p:cNvSpPr>
            <a:spLocks noGrp="1"/>
          </p:cNvSpPr>
          <p:nvPr>
            <p:ph type="subTitle" idx="1" hasCustomPrompt="1"/>
          </p:nvPr>
        </p:nvSpPr>
        <p:spPr>
          <a:xfrm>
            <a:off x="1876354" y="4190278"/>
            <a:ext cx="9764784" cy="865331"/>
          </a:xfrm>
        </p:spPr>
        <p:txBody>
          <a:bodyPr lIns="72000"/>
          <a:lstStyle>
            <a:lvl1pPr marL="0" indent="0" algn="l">
              <a:buNone/>
              <a:defRPr sz="20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dd / mm / </a:t>
            </a:r>
            <a:r>
              <a:rPr lang="en-US" err="1"/>
              <a:t>yyyy</a:t>
            </a:r>
            <a:endParaRPr lang="en-US"/>
          </a:p>
        </p:txBody>
      </p:sp>
      <p:sp>
        <p:nvSpPr>
          <p:cNvPr id="15" name="Title 1">
            <a:extLst>
              <a:ext uri="{FF2B5EF4-FFF2-40B4-BE49-F238E27FC236}">
                <a16:creationId xmlns:a16="http://schemas.microsoft.com/office/drawing/2014/main" id="{EFDBA9F5-9042-1D82-8FC9-20C60C31C1F9}"/>
              </a:ext>
            </a:extLst>
          </p:cNvPr>
          <p:cNvSpPr>
            <a:spLocks noGrp="1"/>
          </p:cNvSpPr>
          <p:nvPr>
            <p:ph type="ctrTitle" hasCustomPrompt="1"/>
          </p:nvPr>
        </p:nvSpPr>
        <p:spPr>
          <a:xfrm>
            <a:off x="1876352" y="1498874"/>
            <a:ext cx="9764785" cy="2691404"/>
          </a:xfrm>
        </p:spPr>
        <p:txBody>
          <a:bodyPr anchor="b">
            <a:normAutofit/>
          </a:bodyPr>
          <a:lstStyle>
            <a:lvl1pPr algn="l">
              <a:lnSpc>
                <a:spcPct val="80000"/>
              </a:lnSpc>
              <a:defRPr sz="7200">
                <a:solidFill>
                  <a:schemeClr val="accent2"/>
                </a:solidFill>
              </a:defRPr>
            </a:lvl1pPr>
          </a:lstStyle>
          <a:p>
            <a:r>
              <a:rPr lang="en-US"/>
              <a:t>Presentation title</a:t>
            </a:r>
          </a:p>
        </p:txBody>
      </p:sp>
      <p:pic>
        <p:nvPicPr>
          <p:cNvPr id="7" name="Picture 6">
            <a:extLst>
              <a:ext uri="{FF2B5EF4-FFF2-40B4-BE49-F238E27FC236}">
                <a16:creationId xmlns:a16="http://schemas.microsoft.com/office/drawing/2014/main" id="{02B40EDE-5DF9-F6B8-DF75-585B492B26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4564962"/>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6_Cover">
    <p:bg>
      <p:bgPr>
        <a:solidFill>
          <a:schemeClr val="accent2"/>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6BB4283-4FF3-20DC-5142-2C1B224FC767}"/>
              </a:ext>
            </a:extLst>
          </p:cNvPr>
          <p:cNvPicPr>
            <a:picLocks noChangeAspect="1"/>
          </p:cNvPicPr>
          <p:nvPr/>
        </p:nvPicPr>
        <p:blipFill rotWithShape="1">
          <a:blip r:embed="rId2"/>
          <a:srcRect l="13578" t="9391" r="5203" b="9391"/>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4" name="Subtitle 2">
            <a:extLst>
              <a:ext uri="{FF2B5EF4-FFF2-40B4-BE49-F238E27FC236}">
                <a16:creationId xmlns:a16="http://schemas.microsoft.com/office/drawing/2014/main" id="{339C4CB6-E3A4-35D3-A21E-A42C19488C69}"/>
              </a:ext>
            </a:extLst>
          </p:cNvPr>
          <p:cNvSpPr>
            <a:spLocks noGrp="1"/>
          </p:cNvSpPr>
          <p:nvPr>
            <p:ph type="subTitle" idx="1" hasCustomPrompt="1"/>
          </p:nvPr>
        </p:nvSpPr>
        <p:spPr>
          <a:xfrm>
            <a:off x="4775778" y="3429000"/>
            <a:ext cx="7181091" cy="865331"/>
          </a:xfrm>
          <a:prstGeom prst="rect">
            <a:avLst/>
          </a:prstGeom>
        </p:spPr>
        <p:txBody>
          <a:bodyPr lIns="72000"/>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dd / mm / </a:t>
            </a:r>
            <a:r>
              <a:rPr lang="en-US" err="1"/>
              <a:t>yyyy</a:t>
            </a:r>
            <a:endParaRPr lang="en-US"/>
          </a:p>
        </p:txBody>
      </p:sp>
      <p:sp>
        <p:nvSpPr>
          <p:cNvPr id="6" name="Title 1">
            <a:extLst>
              <a:ext uri="{FF2B5EF4-FFF2-40B4-BE49-F238E27FC236}">
                <a16:creationId xmlns:a16="http://schemas.microsoft.com/office/drawing/2014/main" id="{CBB44D81-CE02-A3F2-1C80-42480875BE3D}"/>
              </a:ext>
            </a:extLst>
          </p:cNvPr>
          <p:cNvSpPr>
            <a:spLocks noGrp="1"/>
          </p:cNvSpPr>
          <p:nvPr>
            <p:ph type="ctrTitle" hasCustomPrompt="1"/>
          </p:nvPr>
        </p:nvSpPr>
        <p:spPr>
          <a:xfrm>
            <a:off x="4775777" y="737596"/>
            <a:ext cx="7181092" cy="2691404"/>
          </a:xfrm>
        </p:spPr>
        <p:txBody>
          <a:bodyPr anchor="b">
            <a:normAutofit/>
          </a:bodyPr>
          <a:lstStyle>
            <a:lvl1pPr algn="l">
              <a:lnSpc>
                <a:spcPct val="80000"/>
              </a:lnSpc>
              <a:defRPr sz="7200">
                <a:solidFill>
                  <a:schemeClr val="accent2"/>
                </a:solidFill>
              </a:defRPr>
            </a:lvl1pPr>
          </a:lstStyle>
          <a:p>
            <a:r>
              <a:rPr lang="en-US"/>
              <a:t>Presentation title</a:t>
            </a:r>
          </a:p>
        </p:txBody>
      </p:sp>
      <p:pic>
        <p:nvPicPr>
          <p:cNvPr id="10" name="Picture 9">
            <a:extLst>
              <a:ext uri="{FF2B5EF4-FFF2-40B4-BE49-F238E27FC236}">
                <a16:creationId xmlns:a16="http://schemas.microsoft.com/office/drawing/2014/main" id="{933BFB26-BB80-5FC9-E51E-C9CD51EF80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619204998"/>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8_Cover">
    <p:bg>
      <p:bgPr>
        <a:solidFill>
          <a:schemeClr val="accent2"/>
        </a:solidFill>
        <a:effectLst/>
      </p:bgPr>
    </p:bg>
    <p:spTree>
      <p:nvGrpSpPr>
        <p:cNvPr id="1" name=""/>
        <p:cNvGrpSpPr/>
        <p:nvPr/>
      </p:nvGrpSpPr>
      <p:grpSpPr>
        <a:xfrm>
          <a:off x="0" y="0"/>
          <a:ext cx="0" cy="0"/>
          <a:chOff x="0" y="0"/>
          <a:chExt cx="0" cy="0"/>
        </a:xfrm>
      </p:grpSpPr>
      <p:pic>
        <p:nvPicPr>
          <p:cNvPr id="9" name="Picture 8" descr="A green screen on a white background&#10;&#10;Description automatically generated with low confidence">
            <a:extLst>
              <a:ext uri="{FF2B5EF4-FFF2-40B4-BE49-F238E27FC236}">
                <a16:creationId xmlns:a16="http://schemas.microsoft.com/office/drawing/2014/main" id="{E15B28CA-FD61-C41A-0CD3-5C0B5E8CAB95}"/>
              </a:ext>
            </a:extLst>
          </p:cNvPr>
          <p:cNvPicPr>
            <a:picLocks noChangeAspect="1"/>
          </p:cNvPicPr>
          <p:nvPr/>
        </p:nvPicPr>
        <p:blipFill rotWithShape="1">
          <a:blip r:embed="rId2"/>
          <a:srcRect l="4000" t="4001"/>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4" name="Subtitle 2">
            <a:extLst>
              <a:ext uri="{FF2B5EF4-FFF2-40B4-BE49-F238E27FC236}">
                <a16:creationId xmlns:a16="http://schemas.microsoft.com/office/drawing/2014/main" id="{339C4CB6-E3A4-35D3-A21E-A42C19488C69}"/>
              </a:ext>
            </a:extLst>
          </p:cNvPr>
          <p:cNvSpPr>
            <a:spLocks noGrp="1"/>
          </p:cNvSpPr>
          <p:nvPr>
            <p:ph type="subTitle" idx="1" hasCustomPrompt="1"/>
          </p:nvPr>
        </p:nvSpPr>
        <p:spPr>
          <a:xfrm>
            <a:off x="3219451" y="3622966"/>
            <a:ext cx="8556913" cy="865331"/>
          </a:xfrm>
          <a:prstGeom prst="rect">
            <a:avLst/>
          </a:prstGeom>
        </p:spPr>
        <p:txBody>
          <a:bodyPr lIns="72000"/>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dd / mm / </a:t>
            </a:r>
            <a:r>
              <a:rPr lang="en-US" err="1"/>
              <a:t>yyyy</a:t>
            </a:r>
            <a:endParaRPr lang="en-US"/>
          </a:p>
        </p:txBody>
      </p:sp>
      <p:sp>
        <p:nvSpPr>
          <p:cNvPr id="6" name="Title 1">
            <a:extLst>
              <a:ext uri="{FF2B5EF4-FFF2-40B4-BE49-F238E27FC236}">
                <a16:creationId xmlns:a16="http://schemas.microsoft.com/office/drawing/2014/main" id="{CBB44D81-CE02-A3F2-1C80-42480875BE3D}"/>
              </a:ext>
            </a:extLst>
          </p:cNvPr>
          <p:cNvSpPr>
            <a:spLocks noGrp="1"/>
          </p:cNvSpPr>
          <p:nvPr>
            <p:ph type="ctrTitle" hasCustomPrompt="1"/>
          </p:nvPr>
        </p:nvSpPr>
        <p:spPr>
          <a:xfrm>
            <a:off x="3219450" y="931562"/>
            <a:ext cx="8556914" cy="2691404"/>
          </a:xfrm>
        </p:spPr>
        <p:txBody>
          <a:bodyPr anchor="b">
            <a:normAutofit/>
          </a:bodyPr>
          <a:lstStyle>
            <a:lvl1pPr algn="l">
              <a:lnSpc>
                <a:spcPct val="80000"/>
              </a:lnSpc>
              <a:defRPr sz="7200">
                <a:solidFill>
                  <a:schemeClr val="bg1"/>
                </a:solidFill>
              </a:defRPr>
            </a:lvl1pPr>
          </a:lstStyle>
          <a:p>
            <a:r>
              <a:rPr lang="en-US"/>
              <a:t>Presentation title</a:t>
            </a:r>
          </a:p>
        </p:txBody>
      </p:sp>
      <p:pic>
        <p:nvPicPr>
          <p:cNvPr id="7" name="Picture 6">
            <a:extLst>
              <a:ext uri="{FF2B5EF4-FFF2-40B4-BE49-F238E27FC236}">
                <a16:creationId xmlns:a16="http://schemas.microsoft.com/office/drawing/2014/main" id="{69145F6A-6D61-5CC8-CE53-29AA638C18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261048566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Section">
    <p:bg>
      <p:bgPr>
        <a:solidFill>
          <a:schemeClr val="bg1"/>
        </a:solidFill>
        <a:effectLst/>
      </p:bgPr>
    </p:bg>
    <p:spTree>
      <p:nvGrpSpPr>
        <p:cNvPr id="1" name=""/>
        <p:cNvGrpSpPr/>
        <p:nvPr/>
      </p:nvGrpSpPr>
      <p:grpSpPr>
        <a:xfrm>
          <a:off x="0" y="0"/>
          <a:ext cx="0" cy="0"/>
          <a:chOff x="0" y="0"/>
          <a:chExt cx="0" cy="0"/>
        </a:xfrm>
      </p:grpSpPr>
      <p:pic>
        <p:nvPicPr>
          <p:cNvPr id="7" name="Picture 6" descr="Shape, rectangle&#10;&#10;Description automatically generated">
            <a:extLst>
              <a:ext uri="{FF2B5EF4-FFF2-40B4-BE49-F238E27FC236}">
                <a16:creationId xmlns:a16="http://schemas.microsoft.com/office/drawing/2014/main" id="{056BD253-4899-9D84-2D7E-1F8AC4E42A4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270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11" name="Subtitle 2">
            <a:extLst>
              <a:ext uri="{FF2B5EF4-FFF2-40B4-BE49-F238E27FC236}">
                <a16:creationId xmlns:a16="http://schemas.microsoft.com/office/drawing/2014/main" id="{435F23EB-AC29-7BDF-0CEC-D75EDDA18273}"/>
              </a:ext>
            </a:extLst>
          </p:cNvPr>
          <p:cNvSpPr>
            <a:spLocks noGrp="1"/>
          </p:cNvSpPr>
          <p:nvPr>
            <p:ph type="subTitle" idx="1" hasCustomPrompt="1"/>
          </p:nvPr>
        </p:nvSpPr>
        <p:spPr>
          <a:xfrm>
            <a:off x="2092205" y="4292290"/>
            <a:ext cx="5545138" cy="828040"/>
          </a:xfrm>
          <a:prstGeom prst="rect">
            <a:avLst/>
          </a:prstGeom>
        </p:spPr>
        <p:txBody>
          <a:bodyPr lIns="72000"/>
          <a:lstStyle>
            <a:lvl1pPr marL="0" indent="0" algn="l">
              <a:buFont typeface="Arial" panose="020B0604020202020204" pitchFamily="34" charset="0"/>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13" name="Title 1">
            <a:extLst>
              <a:ext uri="{FF2B5EF4-FFF2-40B4-BE49-F238E27FC236}">
                <a16:creationId xmlns:a16="http://schemas.microsoft.com/office/drawing/2014/main" id="{183E456E-FFBD-68B1-6D7B-8FEF58075C01}"/>
              </a:ext>
            </a:extLst>
          </p:cNvPr>
          <p:cNvSpPr>
            <a:spLocks noGrp="1"/>
          </p:cNvSpPr>
          <p:nvPr>
            <p:ph type="ctrTitle" hasCustomPrompt="1"/>
          </p:nvPr>
        </p:nvSpPr>
        <p:spPr>
          <a:xfrm>
            <a:off x="2092205" y="3108429"/>
            <a:ext cx="8583415" cy="1099020"/>
          </a:xfrm>
        </p:spPr>
        <p:txBody>
          <a:bodyPr anchor="b">
            <a:normAutofit/>
          </a:bodyPr>
          <a:lstStyle>
            <a:lvl1pPr algn="l">
              <a:lnSpc>
                <a:spcPct val="80000"/>
              </a:lnSpc>
              <a:defRPr sz="7200">
                <a:solidFill>
                  <a:schemeClr val="accent2"/>
                </a:solidFill>
              </a:defRPr>
            </a:lvl1pPr>
          </a:lstStyle>
          <a:p>
            <a:r>
              <a:rPr lang="en-US"/>
              <a:t>Section</a:t>
            </a: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90B4752E-6A70-3A39-B262-EF691C9147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1896918222"/>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Section">
    <p:bg>
      <p:bgPr>
        <a:solidFill>
          <a:schemeClr val="bg1"/>
        </a:solidFill>
        <a:effectLst/>
      </p:bgPr>
    </p:bg>
    <p:spTree>
      <p:nvGrpSpPr>
        <p:cNvPr id="1" name=""/>
        <p:cNvGrpSpPr/>
        <p:nvPr/>
      </p:nvGrpSpPr>
      <p:grpSpPr>
        <a:xfrm>
          <a:off x="0" y="0"/>
          <a:ext cx="0" cy="0"/>
          <a:chOff x="0" y="0"/>
          <a:chExt cx="0" cy="0"/>
        </a:xfrm>
      </p:grpSpPr>
      <p:pic>
        <p:nvPicPr>
          <p:cNvPr id="7" name="Picture 6" descr="Shape, rectangle&#10;&#10;Description automatically generated">
            <a:extLst>
              <a:ext uri="{FF2B5EF4-FFF2-40B4-BE49-F238E27FC236}">
                <a16:creationId xmlns:a16="http://schemas.microsoft.com/office/drawing/2014/main" id="{056BD253-4899-9D84-2D7E-1F8AC4E42A41}"/>
              </a:ext>
            </a:extLst>
          </p:cNvPr>
          <p:cNvPicPr>
            <a:picLocks noChangeAspect="1"/>
          </p:cNvPicPr>
          <p:nvPr/>
        </p:nvPicPr>
        <p:blipFill rotWithShape="1">
          <a:blip r:embed="rId2"/>
          <a:srcRect l="18930" t="16668" r="17162" b="19417"/>
          <a:stretch/>
        </p:blipFill>
        <p:spPr>
          <a:xfrm>
            <a:off x="0" y="1270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11" name="Subtitle 2">
            <a:extLst>
              <a:ext uri="{FF2B5EF4-FFF2-40B4-BE49-F238E27FC236}">
                <a16:creationId xmlns:a16="http://schemas.microsoft.com/office/drawing/2014/main" id="{435F23EB-AC29-7BDF-0CEC-D75EDDA18273}"/>
              </a:ext>
            </a:extLst>
          </p:cNvPr>
          <p:cNvSpPr>
            <a:spLocks noGrp="1"/>
          </p:cNvSpPr>
          <p:nvPr>
            <p:ph type="subTitle" idx="1" hasCustomPrompt="1"/>
          </p:nvPr>
        </p:nvSpPr>
        <p:spPr>
          <a:xfrm>
            <a:off x="2092205" y="4292290"/>
            <a:ext cx="5545138" cy="828040"/>
          </a:xfrm>
          <a:prstGeom prst="rect">
            <a:avLst/>
          </a:prstGeom>
        </p:spPr>
        <p:txBody>
          <a:bodyPr lIns="72000"/>
          <a:lstStyle>
            <a:lvl1pPr marL="0" indent="0" algn="l">
              <a:buFont typeface="Arial" panose="020B0604020202020204" pitchFamily="34" charset="0"/>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13" name="Title 1">
            <a:extLst>
              <a:ext uri="{FF2B5EF4-FFF2-40B4-BE49-F238E27FC236}">
                <a16:creationId xmlns:a16="http://schemas.microsoft.com/office/drawing/2014/main" id="{183E456E-FFBD-68B1-6D7B-8FEF58075C01}"/>
              </a:ext>
            </a:extLst>
          </p:cNvPr>
          <p:cNvSpPr>
            <a:spLocks noGrp="1"/>
          </p:cNvSpPr>
          <p:nvPr>
            <p:ph type="ctrTitle" hasCustomPrompt="1"/>
          </p:nvPr>
        </p:nvSpPr>
        <p:spPr>
          <a:xfrm>
            <a:off x="2092205" y="3108429"/>
            <a:ext cx="8583415" cy="1099020"/>
          </a:xfrm>
        </p:spPr>
        <p:txBody>
          <a:bodyPr anchor="b">
            <a:normAutofit/>
          </a:bodyPr>
          <a:lstStyle>
            <a:lvl1pPr algn="l">
              <a:lnSpc>
                <a:spcPct val="80000"/>
              </a:lnSpc>
              <a:defRPr sz="7200">
                <a:solidFill>
                  <a:schemeClr val="accent2"/>
                </a:solidFill>
              </a:defRPr>
            </a:lvl1pPr>
          </a:lstStyle>
          <a:p>
            <a:r>
              <a:rPr lang="en-US"/>
              <a:t>Section</a:t>
            </a: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90B4752E-6A70-3A39-B262-EF691C9147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3218292283"/>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ction">
    <p:bg>
      <p:bgPr>
        <a:solidFill>
          <a:srgbClr val="009343"/>
        </a:solidFill>
        <a:effectLst/>
      </p:bgPr>
    </p:bg>
    <p:spTree>
      <p:nvGrpSpPr>
        <p:cNvPr id="1" name=""/>
        <p:cNvGrpSpPr/>
        <p:nvPr/>
      </p:nvGrpSpPr>
      <p:grpSpPr>
        <a:xfrm>
          <a:off x="0" y="0"/>
          <a:ext cx="0" cy="0"/>
          <a:chOff x="0" y="0"/>
          <a:chExt cx="0" cy="0"/>
        </a:xfrm>
      </p:grpSpPr>
      <p:pic>
        <p:nvPicPr>
          <p:cNvPr id="5" name="Picture 4" descr="Shape, rectangle&#10;&#10;Description automatically generated">
            <a:extLst>
              <a:ext uri="{FF2B5EF4-FFF2-40B4-BE49-F238E27FC236}">
                <a16:creationId xmlns:a16="http://schemas.microsoft.com/office/drawing/2014/main" id="{8FF6B9AD-776C-67D9-2022-5CA921802F60}"/>
              </a:ext>
            </a:extLst>
          </p:cNvPr>
          <p:cNvPicPr>
            <a:picLocks noChangeAspect="1"/>
          </p:cNvPicPr>
          <p:nvPr/>
        </p:nvPicPr>
        <p:blipFill rotWithShape="1">
          <a:blip r:embed="rId2"/>
          <a:srcRect l="2965" b="2965"/>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11" name="Subtitle 2">
            <a:extLst>
              <a:ext uri="{FF2B5EF4-FFF2-40B4-BE49-F238E27FC236}">
                <a16:creationId xmlns:a16="http://schemas.microsoft.com/office/drawing/2014/main" id="{435F23EB-AC29-7BDF-0CEC-D75EDDA18273}"/>
              </a:ext>
            </a:extLst>
          </p:cNvPr>
          <p:cNvSpPr>
            <a:spLocks noGrp="1"/>
          </p:cNvSpPr>
          <p:nvPr>
            <p:ph type="subTitle" idx="1" hasCustomPrompt="1"/>
          </p:nvPr>
        </p:nvSpPr>
        <p:spPr>
          <a:xfrm>
            <a:off x="3013997" y="3398697"/>
            <a:ext cx="5545138" cy="828040"/>
          </a:xfrm>
          <a:prstGeom prst="rect">
            <a:avLst/>
          </a:prstGeom>
        </p:spPr>
        <p:txBody>
          <a:bodyPr lIns="72000"/>
          <a:lstStyle>
            <a:lvl1pPr marL="0" indent="0" algn="l">
              <a:buFont typeface="Arial" panose="020B0604020202020204" pitchFamily="34" charset="0"/>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13" name="Title 1">
            <a:extLst>
              <a:ext uri="{FF2B5EF4-FFF2-40B4-BE49-F238E27FC236}">
                <a16:creationId xmlns:a16="http://schemas.microsoft.com/office/drawing/2014/main" id="{183E456E-FFBD-68B1-6D7B-8FEF58075C01}"/>
              </a:ext>
            </a:extLst>
          </p:cNvPr>
          <p:cNvSpPr>
            <a:spLocks noGrp="1"/>
          </p:cNvSpPr>
          <p:nvPr>
            <p:ph type="ctrTitle" hasCustomPrompt="1"/>
          </p:nvPr>
        </p:nvSpPr>
        <p:spPr>
          <a:xfrm>
            <a:off x="3013997" y="2210546"/>
            <a:ext cx="8583415" cy="1099020"/>
          </a:xfrm>
        </p:spPr>
        <p:txBody>
          <a:bodyPr anchor="b">
            <a:normAutofit/>
          </a:bodyPr>
          <a:lstStyle>
            <a:lvl1pPr algn="l">
              <a:lnSpc>
                <a:spcPct val="80000"/>
              </a:lnSpc>
              <a:defRPr sz="7200">
                <a:solidFill>
                  <a:schemeClr val="bg1"/>
                </a:solidFill>
              </a:defRPr>
            </a:lvl1pPr>
          </a:lstStyle>
          <a:p>
            <a:r>
              <a:rPr lang="en-US"/>
              <a:t>Section</a:t>
            </a: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D8FF9CB9-4C1A-CBE0-94CA-B8B7937F56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384237291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_Section">
    <p:bg>
      <p:bgPr>
        <a:solidFill>
          <a:srgbClr val="009343"/>
        </a:solidFill>
        <a:effectLst/>
      </p:bgPr>
    </p:bg>
    <p:spTree>
      <p:nvGrpSpPr>
        <p:cNvPr id="1" name=""/>
        <p:cNvGrpSpPr/>
        <p:nvPr/>
      </p:nvGrpSpPr>
      <p:grpSpPr>
        <a:xfrm>
          <a:off x="0" y="0"/>
          <a:ext cx="0" cy="0"/>
          <a:chOff x="0" y="0"/>
          <a:chExt cx="0" cy="0"/>
        </a:xfrm>
      </p:grpSpPr>
      <p:pic>
        <p:nvPicPr>
          <p:cNvPr id="4" name="Picture 3" descr="A green screen on a white background&#10;&#10;Description automatically generated with low confidence">
            <a:extLst>
              <a:ext uri="{FF2B5EF4-FFF2-40B4-BE49-F238E27FC236}">
                <a16:creationId xmlns:a16="http://schemas.microsoft.com/office/drawing/2014/main" id="{55214E57-27FD-FEC3-A510-949462BC42D4}"/>
              </a:ext>
            </a:extLst>
          </p:cNvPr>
          <p:cNvPicPr>
            <a:picLocks noChangeAspect="1"/>
          </p:cNvPicPr>
          <p:nvPr/>
        </p:nvPicPr>
        <p:blipFill rotWithShape="1">
          <a:blip r:embed="rId2"/>
          <a:srcRect l="4000" t="4001"/>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11" name="Subtitle 2">
            <a:extLst>
              <a:ext uri="{FF2B5EF4-FFF2-40B4-BE49-F238E27FC236}">
                <a16:creationId xmlns:a16="http://schemas.microsoft.com/office/drawing/2014/main" id="{435F23EB-AC29-7BDF-0CEC-D75EDDA18273}"/>
              </a:ext>
            </a:extLst>
          </p:cNvPr>
          <p:cNvSpPr>
            <a:spLocks noGrp="1"/>
          </p:cNvSpPr>
          <p:nvPr>
            <p:ph type="subTitle" idx="1" hasCustomPrompt="1"/>
          </p:nvPr>
        </p:nvSpPr>
        <p:spPr>
          <a:xfrm>
            <a:off x="3013997" y="3397026"/>
            <a:ext cx="5545138" cy="828040"/>
          </a:xfrm>
          <a:prstGeom prst="rect">
            <a:avLst/>
          </a:prstGeom>
        </p:spPr>
        <p:txBody>
          <a:bodyPr lIns="72000"/>
          <a:lstStyle>
            <a:lvl1pPr marL="0" indent="0" algn="l">
              <a:buFont typeface="Arial" panose="020B0604020202020204" pitchFamily="34" charset="0"/>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13" name="Title 1">
            <a:extLst>
              <a:ext uri="{FF2B5EF4-FFF2-40B4-BE49-F238E27FC236}">
                <a16:creationId xmlns:a16="http://schemas.microsoft.com/office/drawing/2014/main" id="{183E456E-FFBD-68B1-6D7B-8FEF58075C01}"/>
              </a:ext>
            </a:extLst>
          </p:cNvPr>
          <p:cNvSpPr>
            <a:spLocks noGrp="1"/>
          </p:cNvSpPr>
          <p:nvPr>
            <p:ph type="ctrTitle" hasCustomPrompt="1"/>
          </p:nvPr>
        </p:nvSpPr>
        <p:spPr>
          <a:xfrm>
            <a:off x="3013997" y="2210546"/>
            <a:ext cx="8583415" cy="1099020"/>
          </a:xfrm>
        </p:spPr>
        <p:txBody>
          <a:bodyPr anchor="b">
            <a:normAutofit/>
          </a:bodyPr>
          <a:lstStyle>
            <a:lvl1pPr algn="l">
              <a:lnSpc>
                <a:spcPct val="80000"/>
              </a:lnSpc>
              <a:defRPr sz="7200">
                <a:solidFill>
                  <a:schemeClr val="bg1"/>
                </a:solidFill>
              </a:defRPr>
            </a:lvl1pPr>
          </a:lstStyle>
          <a:p>
            <a:r>
              <a:rPr lang="en-US"/>
              <a:t>Section</a:t>
            </a: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6D2EF280-6652-612F-C518-A0C19B49E1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1133890388"/>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4_Section">
    <p:bg>
      <p:bgPr>
        <a:solidFill>
          <a:srgbClr val="009343"/>
        </a:solidFill>
        <a:effectLst/>
      </p:bgPr>
    </p:bg>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7C9CC25D-7E24-AE7A-B0A5-5633304238AA}"/>
              </a:ext>
            </a:extLst>
          </p:cNvPr>
          <p:cNvPicPr>
            <a:picLocks noChangeAspect="1"/>
          </p:cNvPicPr>
          <p:nvPr/>
        </p:nvPicPr>
        <p:blipFill rotWithShape="1">
          <a:blip r:embed="rId2"/>
          <a:srcRect l="12286" t="29741" r="31473" b="14022"/>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7" name="Subtitle 2">
            <a:extLst>
              <a:ext uri="{FF2B5EF4-FFF2-40B4-BE49-F238E27FC236}">
                <a16:creationId xmlns:a16="http://schemas.microsoft.com/office/drawing/2014/main" id="{06D9F0A8-DD94-4115-3B24-30EE10FEDA05}"/>
              </a:ext>
            </a:extLst>
          </p:cNvPr>
          <p:cNvSpPr>
            <a:spLocks noGrp="1"/>
          </p:cNvSpPr>
          <p:nvPr>
            <p:ph type="subTitle" idx="1" hasCustomPrompt="1"/>
          </p:nvPr>
        </p:nvSpPr>
        <p:spPr>
          <a:xfrm>
            <a:off x="3323431" y="3961534"/>
            <a:ext cx="5545138" cy="828040"/>
          </a:xfrm>
          <a:prstGeom prst="rect">
            <a:avLst/>
          </a:prstGeom>
        </p:spPr>
        <p:txBody>
          <a:bodyPr lIns="72000"/>
          <a:lstStyle>
            <a:lvl1pPr marL="0" indent="0" algn="l">
              <a:buFont typeface="Arial" panose="020B0604020202020204" pitchFamily="34" charset="0"/>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9" name="Title 1">
            <a:extLst>
              <a:ext uri="{FF2B5EF4-FFF2-40B4-BE49-F238E27FC236}">
                <a16:creationId xmlns:a16="http://schemas.microsoft.com/office/drawing/2014/main" id="{7EEBD34F-10C0-B5B3-E531-BD07E24D204D}"/>
              </a:ext>
            </a:extLst>
          </p:cNvPr>
          <p:cNvSpPr>
            <a:spLocks noGrp="1"/>
          </p:cNvSpPr>
          <p:nvPr>
            <p:ph type="ctrTitle" hasCustomPrompt="1"/>
          </p:nvPr>
        </p:nvSpPr>
        <p:spPr>
          <a:xfrm>
            <a:off x="3323432" y="2765529"/>
            <a:ext cx="8189696" cy="1099020"/>
          </a:xfrm>
        </p:spPr>
        <p:txBody>
          <a:bodyPr anchor="b">
            <a:normAutofit/>
          </a:bodyPr>
          <a:lstStyle>
            <a:lvl1pPr algn="l">
              <a:lnSpc>
                <a:spcPct val="80000"/>
              </a:lnSpc>
              <a:defRPr sz="7200">
                <a:solidFill>
                  <a:schemeClr val="accent2"/>
                </a:solidFill>
              </a:defRPr>
            </a:lvl1pPr>
          </a:lstStyle>
          <a:p>
            <a:r>
              <a:rPr lang="en-US"/>
              <a:t>Section</a:t>
            </a:r>
          </a:p>
        </p:txBody>
      </p:sp>
      <p:pic>
        <p:nvPicPr>
          <p:cNvPr id="4" name="Picture 3">
            <a:extLst>
              <a:ext uri="{FF2B5EF4-FFF2-40B4-BE49-F238E27FC236}">
                <a16:creationId xmlns:a16="http://schemas.microsoft.com/office/drawing/2014/main" id="{6FEF8ED9-CABD-FC3A-0A5C-1A1197711C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110676454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3_Section">
    <p:bg>
      <p:bgPr>
        <a:solidFill>
          <a:srgbClr val="009343"/>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7F94CE0E-6A31-D57B-B3CF-4A1AA6773B3A}"/>
              </a:ext>
            </a:extLst>
          </p:cNvPr>
          <p:cNvPicPr>
            <a:picLocks noChangeAspect="1"/>
          </p:cNvPicPr>
          <p:nvPr/>
        </p:nvPicPr>
        <p:blipFill rotWithShape="1">
          <a:blip r:embed="rId2"/>
          <a:srcRect l="13578" t="9391" r="5203" b="9391"/>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7" name="Subtitle 2">
            <a:extLst>
              <a:ext uri="{FF2B5EF4-FFF2-40B4-BE49-F238E27FC236}">
                <a16:creationId xmlns:a16="http://schemas.microsoft.com/office/drawing/2014/main" id="{6FAADA38-F8D4-F8FB-49AE-3D393D7CD3E6}"/>
              </a:ext>
            </a:extLst>
          </p:cNvPr>
          <p:cNvSpPr>
            <a:spLocks noGrp="1"/>
          </p:cNvSpPr>
          <p:nvPr>
            <p:ph type="subTitle" idx="1" hasCustomPrompt="1"/>
          </p:nvPr>
        </p:nvSpPr>
        <p:spPr>
          <a:xfrm>
            <a:off x="5083420" y="3337631"/>
            <a:ext cx="5545138" cy="828040"/>
          </a:xfrm>
          <a:prstGeom prst="rect">
            <a:avLst/>
          </a:prstGeom>
        </p:spPr>
        <p:txBody>
          <a:bodyPr lIns="72000"/>
          <a:lstStyle>
            <a:lvl1pPr marL="0" indent="0" algn="l">
              <a:buFont typeface="Arial" panose="020B0604020202020204" pitchFamily="34" charset="0"/>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9" name="Title 1">
            <a:extLst>
              <a:ext uri="{FF2B5EF4-FFF2-40B4-BE49-F238E27FC236}">
                <a16:creationId xmlns:a16="http://schemas.microsoft.com/office/drawing/2014/main" id="{48548D5B-D0BD-5EF5-ED1D-E81BD5048B6C}"/>
              </a:ext>
            </a:extLst>
          </p:cNvPr>
          <p:cNvSpPr>
            <a:spLocks noGrp="1"/>
          </p:cNvSpPr>
          <p:nvPr>
            <p:ph type="ctrTitle" hasCustomPrompt="1"/>
          </p:nvPr>
        </p:nvSpPr>
        <p:spPr>
          <a:xfrm>
            <a:off x="5083421" y="2141626"/>
            <a:ext cx="6561303" cy="1099020"/>
          </a:xfrm>
        </p:spPr>
        <p:txBody>
          <a:bodyPr anchor="b">
            <a:normAutofit/>
          </a:bodyPr>
          <a:lstStyle>
            <a:lvl1pPr algn="l">
              <a:lnSpc>
                <a:spcPct val="80000"/>
              </a:lnSpc>
              <a:defRPr sz="7200">
                <a:solidFill>
                  <a:schemeClr val="accent2"/>
                </a:solidFill>
              </a:defRPr>
            </a:lvl1pPr>
          </a:lstStyle>
          <a:p>
            <a:r>
              <a:rPr lang="en-US"/>
              <a:t>Section</a:t>
            </a:r>
          </a:p>
        </p:txBody>
      </p:sp>
      <p:pic>
        <p:nvPicPr>
          <p:cNvPr id="2" name="Picture 1">
            <a:extLst>
              <a:ext uri="{FF2B5EF4-FFF2-40B4-BE49-F238E27FC236}">
                <a16:creationId xmlns:a16="http://schemas.microsoft.com/office/drawing/2014/main" id="{19ECAB3A-F1B4-6D44-60C7-13101D1B68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529331607"/>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7_Section">
    <p:bg>
      <p:bgPr>
        <a:solidFill>
          <a:srgbClr val="009343"/>
        </a:solidFill>
        <a:effectLst/>
      </p:bgPr>
    </p:bg>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E6BA9DD8-9846-286D-144C-7C1B404101E8}"/>
              </a:ext>
            </a:extLst>
          </p:cNvPr>
          <p:cNvPicPr>
            <a:picLocks noChangeAspect="1"/>
          </p:cNvPicPr>
          <p:nvPr/>
        </p:nvPicPr>
        <p:blipFill rotWithShape="1">
          <a:blip r:embed="rId2"/>
          <a:srcRect t="23314" r="36442" b="13128"/>
          <a:stretch/>
        </p:blipFill>
        <p:spPr>
          <a:xfrm>
            <a:off x="0" y="0"/>
            <a:ext cx="12192000" cy="6858000"/>
          </a:xfrm>
          <a:prstGeom prst="rect">
            <a:avLst/>
          </a:prstGeom>
        </p:spPr>
      </p:pic>
      <p:sp>
        <p:nvSpPr>
          <p:cNvPr id="4" name="Rectangle 3">
            <a:extLst>
              <a:ext uri="{FF2B5EF4-FFF2-40B4-BE49-F238E27FC236}">
                <a16:creationId xmlns:a16="http://schemas.microsoft.com/office/drawing/2014/main" id="{C0A77AC8-0F58-0067-8825-82766B55477B}"/>
              </a:ext>
            </a:extLst>
          </p:cNvPr>
          <p:cNvSpPr/>
          <p:nvPr/>
        </p:nvSpPr>
        <p:spPr>
          <a:xfrm>
            <a:off x="0" y="4791993"/>
            <a:ext cx="12192000" cy="2066007"/>
          </a:xfrm>
          <a:prstGeom prst="rect">
            <a:avLst/>
          </a:prstGeom>
          <a:gradFill>
            <a:gsLst>
              <a:gs pos="0">
                <a:schemeClr val="bg1">
                  <a:alpha val="302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7" name="Subtitle 2">
            <a:extLst>
              <a:ext uri="{FF2B5EF4-FFF2-40B4-BE49-F238E27FC236}">
                <a16:creationId xmlns:a16="http://schemas.microsoft.com/office/drawing/2014/main" id="{06D9F0A8-DD94-4115-3B24-30EE10FEDA05}"/>
              </a:ext>
            </a:extLst>
          </p:cNvPr>
          <p:cNvSpPr>
            <a:spLocks noGrp="1"/>
          </p:cNvSpPr>
          <p:nvPr>
            <p:ph type="subTitle" idx="1" hasCustomPrompt="1"/>
          </p:nvPr>
        </p:nvSpPr>
        <p:spPr>
          <a:xfrm>
            <a:off x="986076" y="3869661"/>
            <a:ext cx="5545138" cy="828040"/>
          </a:xfrm>
          <a:prstGeom prst="rect">
            <a:avLst/>
          </a:prstGeom>
        </p:spPr>
        <p:txBody>
          <a:bodyPr lIns="72000"/>
          <a:lstStyle>
            <a:lvl1pPr marL="0" indent="0" algn="l">
              <a:buFont typeface="Arial" panose="020B0604020202020204" pitchFamily="34" charset="0"/>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9" name="Title 1">
            <a:extLst>
              <a:ext uri="{FF2B5EF4-FFF2-40B4-BE49-F238E27FC236}">
                <a16:creationId xmlns:a16="http://schemas.microsoft.com/office/drawing/2014/main" id="{7EEBD34F-10C0-B5B3-E531-BD07E24D204D}"/>
              </a:ext>
            </a:extLst>
          </p:cNvPr>
          <p:cNvSpPr>
            <a:spLocks noGrp="1"/>
          </p:cNvSpPr>
          <p:nvPr>
            <p:ph type="ctrTitle" hasCustomPrompt="1"/>
          </p:nvPr>
        </p:nvSpPr>
        <p:spPr>
          <a:xfrm>
            <a:off x="986076" y="2676349"/>
            <a:ext cx="8583415" cy="1099020"/>
          </a:xfrm>
        </p:spPr>
        <p:txBody>
          <a:bodyPr anchor="b">
            <a:normAutofit/>
          </a:bodyPr>
          <a:lstStyle>
            <a:lvl1pPr algn="l">
              <a:lnSpc>
                <a:spcPct val="80000"/>
              </a:lnSpc>
              <a:defRPr sz="7200">
                <a:solidFill>
                  <a:schemeClr val="accent2"/>
                </a:solidFill>
              </a:defRPr>
            </a:lvl1pPr>
          </a:lstStyle>
          <a:p>
            <a:r>
              <a:rPr lang="en-US"/>
              <a:t>Section</a:t>
            </a:r>
          </a:p>
        </p:txBody>
      </p:sp>
      <p:pic>
        <p:nvPicPr>
          <p:cNvPr id="2" name="Picture 1">
            <a:extLst>
              <a:ext uri="{FF2B5EF4-FFF2-40B4-BE49-F238E27FC236}">
                <a16:creationId xmlns:a16="http://schemas.microsoft.com/office/drawing/2014/main" id="{E6E55C40-8D6B-2232-E3C2-F7B2B4B64A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3890927175"/>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tatement">
    <p:bg>
      <p:bgPr>
        <a:solidFill>
          <a:schemeClr val="bg1"/>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811B14D-BAD7-9BA5-1BF9-318C8618DF98}"/>
              </a:ext>
            </a:extLst>
          </p:cNvPr>
          <p:cNvSpPr>
            <a:spLocks noGrp="1"/>
          </p:cNvSpPr>
          <p:nvPr>
            <p:ph type="ctrTitle" hasCustomPrompt="1"/>
          </p:nvPr>
        </p:nvSpPr>
        <p:spPr>
          <a:xfrm>
            <a:off x="550862" y="1019851"/>
            <a:ext cx="11090276" cy="4338235"/>
          </a:xfrm>
        </p:spPr>
        <p:txBody>
          <a:bodyPr anchor="t">
            <a:normAutofit/>
          </a:bodyPr>
          <a:lstStyle>
            <a:lvl1pPr algn="l">
              <a:lnSpc>
                <a:spcPct val="80000"/>
              </a:lnSpc>
              <a:defRPr sz="7200">
                <a:solidFill>
                  <a:schemeClr val="accent2"/>
                </a:solidFill>
              </a:defRPr>
            </a:lvl1pPr>
          </a:lstStyle>
          <a:p>
            <a:r>
              <a:rPr lang="en-US"/>
              <a:t>Statement</a:t>
            </a:r>
          </a:p>
        </p:txBody>
      </p:sp>
      <p:sp>
        <p:nvSpPr>
          <p:cNvPr id="8" name="Slide Number Placeholder 2">
            <a:extLst>
              <a:ext uri="{FF2B5EF4-FFF2-40B4-BE49-F238E27FC236}">
                <a16:creationId xmlns:a16="http://schemas.microsoft.com/office/drawing/2014/main" id="{C96BC86D-A606-17EA-97C3-6DBBDD72DCE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2" name="Picture 1">
            <a:extLst>
              <a:ext uri="{FF2B5EF4-FFF2-40B4-BE49-F238E27FC236}">
                <a16:creationId xmlns:a16="http://schemas.microsoft.com/office/drawing/2014/main" id="{474F235A-692D-8515-1A57-63992A0E0F1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3256188540"/>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Statement + Image">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B154FD43-6756-153E-0EBF-6A795F62D23D}"/>
              </a:ext>
            </a:extLst>
          </p:cNvPr>
          <p:cNvSpPr>
            <a:spLocks noGrp="1"/>
          </p:cNvSpPr>
          <p:nvPr>
            <p:ph type="pic" sz="quarter" idx="11" hasCustomPrompt="1"/>
          </p:nvPr>
        </p:nvSpPr>
        <p:spPr>
          <a:xfrm>
            <a:off x="0" y="0"/>
            <a:ext cx="12192000" cy="6858000"/>
          </a:xfrm>
          <a:prstGeom prst="rect">
            <a:avLst/>
          </a:prstGeom>
          <a:solidFill>
            <a:schemeClr val="bg2"/>
          </a:solidFill>
          <a:ln>
            <a:noFill/>
          </a:ln>
        </p:spPr>
        <p:txBody>
          <a:bodyPr lIns="576000" rIns="0" anchor="ctr"/>
          <a:lstStyle>
            <a:lvl1pPr algn="l">
              <a:defRPr sz="1400">
                <a:solidFill>
                  <a:schemeClr val="tx1"/>
                </a:solidFill>
              </a:defRPr>
            </a:lvl1pPr>
          </a:lstStyle>
          <a:p>
            <a:r>
              <a:rPr lang="en-US" dirty="0"/>
              <a:t>Click to add picture</a:t>
            </a:r>
          </a:p>
        </p:txBody>
      </p:sp>
      <p:sp>
        <p:nvSpPr>
          <p:cNvPr id="10" name="Title 1">
            <a:extLst>
              <a:ext uri="{FF2B5EF4-FFF2-40B4-BE49-F238E27FC236}">
                <a16:creationId xmlns:a16="http://schemas.microsoft.com/office/drawing/2014/main" id="{2319E7C0-0A77-D438-280C-EC5E460DBAF7}"/>
              </a:ext>
            </a:extLst>
          </p:cNvPr>
          <p:cNvSpPr>
            <a:spLocks noGrp="1"/>
          </p:cNvSpPr>
          <p:nvPr>
            <p:ph type="ctrTitle" hasCustomPrompt="1"/>
          </p:nvPr>
        </p:nvSpPr>
        <p:spPr>
          <a:xfrm>
            <a:off x="6096000" y="2942959"/>
            <a:ext cx="5545138" cy="664797"/>
          </a:xfrm>
        </p:spPr>
        <p:txBody>
          <a:bodyPr wrap="square" anchor="ctr">
            <a:normAutofit/>
          </a:bodyPr>
          <a:lstStyle>
            <a:lvl1pPr algn="l">
              <a:lnSpc>
                <a:spcPct val="80000"/>
              </a:lnSpc>
              <a:defRPr sz="5400">
                <a:solidFill>
                  <a:schemeClr val="bg1"/>
                </a:solidFill>
              </a:defRPr>
            </a:lvl1pPr>
          </a:lstStyle>
          <a:p>
            <a:r>
              <a:rPr lang="en-US"/>
              <a:t>Add statement</a:t>
            </a:r>
          </a:p>
        </p:txBody>
      </p:sp>
      <p:sp>
        <p:nvSpPr>
          <p:cNvPr id="6" name="Slide Number Placeholder 2">
            <a:extLst>
              <a:ext uri="{FF2B5EF4-FFF2-40B4-BE49-F238E27FC236}">
                <a16:creationId xmlns:a16="http://schemas.microsoft.com/office/drawing/2014/main" id="{AE96462E-9857-9785-AE01-086D8DFD7FB0}"/>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pic>
        <p:nvPicPr>
          <p:cNvPr id="9" name="Picture 8">
            <a:extLst>
              <a:ext uri="{FF2B5EF4-FFF2-40B4-BE49-F238E27FC236}">
                <a16:creationId xmlns:a16="http://schemas.microsoft.com/office/drawing/2014/main" id="{DCD756E4-3D67-CDC4-669E-B025103DA0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8074"/>
            <a:ext cx="1699383" cy="399320"/>
          </a:xfrm>
          <a:prstGeom prst="rect">
            <a:avLst/>
          </a:prstGeom>
        </p:spPr>
      </p:pic>
    </p:spTree>
    <p:extLst>
      <p:ext uri="{BB962C8B-B14F-4D97-AF65-F5344CB8AC3E}">
        <p14:creationId xmlns:p14="http://schemas.microsoft.com/office/powerpoint/2010/main" val="2741069416"/>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Agenda">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solidFill>
                  <a:schemeClr val="accent2"/>
                </a:solidFill>
              </a:defRPr>
            </a:lvl1pPr>
          </a:lstStyle>
          <a:p>
            <a:r>
              <a:rPr lang="en-GB"/>
              <a:t>Agenda</a:t>
            </a:r>
            <a:endParaRPr lang="en-US"/>
          </a:p>
        </p:txBody>
      </p:sp>
      <p:sp>
        <p:nvSpPr>
          <p:cNvPr id="29" name="Text Placeholder 4">
            <a:extLst>
              <a:ext uri="{FF2B5EF4-FFF2-40B4-BE49-F238E27FC236}">
                <a16:creationId xmlns:a16="http://schemas.microsoft.com/office/drawing/2014/main" id="{C0561A60-A670-D6FE-AE4D-1647DF41748A}"/>
              </a:ext>
            </a:extLst>
          </p:cNvPr>
          <p:cNvSpPr>
            <a:spLocks noGrp="1"/>
          </p:cNvSpPr>
          <p:nvPr>
            <p:ph type="body" sz="quarter" idx="23" hasCustomPrompt="1"/>
          </p:nvPr>
        </p:nvSpPr>
        <p:spPr>
          <a:xfrm>
            <a:off x="6395609" y="1940607"/>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0" name="Text Placeholder 4">
            <a:extLst>
              <a:ext uri="{FF2B5EF4-FFF2-40B4-BE49-F238E27FC236}">
                <a16:creationId xmlns:a16="http://schemas.microsoft.com/office/drawing/2014/main" id="{CDCE0B5F-A7A8-26C4-807E-C53782ABCBBF}"/>
              </a:ext>
            </a:extLst>
          </p:cNvPr>
          <p:cNvSpPr>
            <a:spLocks noGrp="1"/>
          </p:cNvSpPr>
          <p:nvPr>
            <p:ph type="body" sz="quarter" idx="24" hasCustomPrompt="1"/>
          </p:nvPr>
        </p:nvSpPr>
        <p:spPr>
          <a:xfrm>
            <a:off x="6390846" y="2629189"/>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1" name="Text Placeholder 4">
            <a:extLst>
              <a:ext uri="{FF2B5EF4-FFF2-40B4-BE49-F238E27FC236}">
                <a16:creationId xmlns:a16="http://schemas.microsoft.com/office/drawing/2014/main" id="{CF6737BE-CD76-E70E-F8C2-4CC2AF067C8E}"/>
              </a:ext>
            </a:extLst>
          </p:cNvPr>
          <p:cNvSpPr>
            <a:spLocks noGrp="1"/>
          </p:cNvSpPr>
          <p:nvPr>
            <p:ph type="body" sz="quarter" idx="25" hasCustomPrompt="1"/>
          </p:nvPr>
        </p:nvSpPr>
        <p:spPr>
          <a:xfrm>
            <a:off x="6390846" y="3319716"/>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2" name="Text Placeholder 4">
            <a:extLst>
              <a:ext uri="{FF2B5EF4-FFF2-40B4-BE49-F238E27FC236}">
                <a16:creationId xmlns:a16="http://schemas.microsoft.com/office/drawing/2014/main" id="{3F15D6CC-AE65-211A-1C26-CCB81026C1C2}"/>
              </a:ext>
            </a:extLst>
          </p:cNvPr>
          <p:cNvSpPr>
            <a:spLocks noGrp="1"/>
          </p:cNvSpPr>
          <p:nvPr>
            <p:ph type="body" sz="quarter" idx="26" hasCustomPrompt="1"/>
          </p:nvPr>
        </p:nvSpPr>
        <p:spPr>
          <a:xfrm>
            <a:off x="6390846" y="4024052"/>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9" name="Text Placeholder 4">
            <a:extLst>
              <a:ext uri="{FF2B5EF4-FFF2-40B4-BE49-F238E27FC236}">
                <a16:creationId xmlns:a16="http://schemas.microsoft.com/office/drawing/2014/main" id="{2AE3300E-E1A0-B13A-E807-43C3755B83C6}"/>
              </a:ext>
            </a:extLst>
          </p:cNvPr>
          <p:cNvSpPr>
            <a:spLocks noGrp="1"/>
          </p:cNvSpPr>
          <p:nvPr>
            <p:ph type="body" sz="quarter" idx="27" hasCustomPrompt="1"/>
          </p:nvPr>
        </p:nvSpPr>
        <p:spPr>
          <a:xfrm>
            <a:off x="6390846" y="4728388"/>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41" name="Text Placeholder 4">
            <a:extLst>
              <a:ext uri="{FF2B5EF4-FFF2-40B4-BE49-F238E27FC236}">
                <a16:creationId xmlns:a16="http://schemas.microsoft.com/office/drawing/2014/main" id="{5197A48A-44B7-2FBB-B3DD-7B562A3F3D01}"/>
              </a:ext>
            </a:extLst>
          </p:cNvPr>
          <p:cNvSpPr>
            <a:spLocks noGrp="1"/>
          </p:cNvSpPr>
          <p:nvPr>
            <p:ph type="body" sz="quarter" idx="28" hasCustomPrompt="1"/>
          </p:nvPr>
        </p:nvSpPr>
        <p:spPr>
          <a:xfrm>
            <a:off x="6390846" y="5445079"/>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grpSp>
        <p:nvGrpSpPr>
          <p:cNvPr id="50" name="Group 49">
            <a:extLst>
              <a:ext uri="{FF2B5EF4-FFF2-40B4-BE49-F238E27FC236}">
                <a16:creationId xmlns:a16="http://schemas.microsoft.com/office/drawing/2014/main" id="{751B6420-9CA4-CC13-09EE-44CA65AC39D6}"/>
              </a:ext>
            </a:extLst>
          </p:cNvPr>
          <p:cNvGrpSpPr/>
          <p:nvPr/>
        </p:nvGrpSpPr>
        <p:grpSpPr>
          <a:xfrm>
            <a:off x="6386083" y="1835402"/>
            <a:ext cx="5267327" cy="3504472"/>
            <a:chOff x="6386083" y="1852790"/>
            <a:chExt cx="5267327" cy="3504472"/>
          </a:xfrm>
        </p:grpSpPr>
        <p:cxnSp>
          <p:nvCxnSpPr>
            <p:cNvPr id="35" name="Straight Connector 34">
              <a:extLst>
                <a:ext uri="{FF2B5EF4-FFF2-40B4-BE49-F238E27FC236}">
                  <a16:creationId xmlns:a16="http://schemas.microsoft.com/office/drawing/2014/main" id="{A4B32B04-3F6C-3A45-9C14-F742BE646FA1}"/>
                </a:ext>
              </a:extLst>
            </p:cNvPr>
            <p:cNvCxnSpPr>
              <a:cxnSpLocks/>
            </p:cNvCxnSpPr>
            <p:nvPr userDrawn="1"/>
          </p:nvCxnSpPr>
          <p:spPr>
            <a:xfrm>
              <a:off x="6390059" y="1852790"/>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55C3368-51EA-6D0D-664E-E033DAB41E94}"/>
                </a:ext>
              </a:extLst>
            </p:cNvPr>
            <p:cNvCxnSpPr>
              <a:cxnSpLocks/>
            </p:cNvCxnSpPr>
            <p:nvPr userDrawn="1"/>
          </p:nvCxnSpPr>
          <p:spPr>
            <a:xfrm>
              <a:off x="6386083" y="2541372"/>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946AEBD-BFA7-4F5D-05DD-E8C048EB8329}"/>
                </a:ext>
              </a:extLst>
            </p:cNvPr>
            <p:cNvCxnSpPr>
              <a:cxnSpLocks/>
            </p:cNvCxnSpPr>
            <p:nvPr userDrawn="1"/>
          </p:nvCxnSpPr>
          <p:spPr>
            <a:xfrm>
              <a:off x="6386083" y="3231899"/>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D403288-CA8D-75B6-0B3F-4BD5D1B2589C}"/>
                </a:ext>
              </a:extLst>
            </p:cNvPr>
            <p:cNvCxnSpPr>
              <a:cxnSpLocks/>
            </p:cNvCxnSpPr>
            <p:nvPr userDrawn="1"/>
          </p:nvCxnSpPr>
          <p:spPr>
            <a:xfrm>
              <a:off x="6386083" y="3936235"/>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E03585F-25BB-483E-D832-DEEF25AB5024}"/>
                </a:ext>
              </a:extLst>
            </p:cNvPr>
            <p:cNvCxnSpPr>
              <a:cxnSpLocks/>
            </p:cNvCxnSpPr>
            <p:nvPr userDrawn="1"/>
          </p:nvCxnSpPr>
          <p:spPr>
            <a:xfrm>
              <a:off x="6386083" y="4640571"/>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D1A943C-402D-745A-FBFE-EBB2DCFD16FE}"/>
                </a:ext>
              </a:extLst>
            </p:cNvPr>
            <p:cNvCxnSpPr>
              <a:cxnSpLocks/>
            </p:cNvCxnSpPr>
            <p:nvPr userDrawn="1"/>
          </p:nvCxnSpPr>
          <p:spPr>
            <a:xfrm>
              <a:off x="6386083" y="5357262"/>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4" name="Text Placeholder 4">
            <a:extLst>
              <a:ext uri="{FF2B5EF4-FFF2-40B4-BE49-F238E27FC236}">
                <a16:creationId xmlns:a16="http://schemas.microsoft.com/office/drawing/2014/main" id="{3042B352-7386-125A-CE4C-FCBFE7743F6C}"/>
              </a:ext>
            </a:extLst>
          </p:cNvPr>
          <p:cNvSpPr>
            <a:spLocks noGrp="1"/>
          </p:cNvSpPr>
          <p:nvPr>
            <p:ph type="body" sz="quarter" idx="30" hasCustomPrompt="1"/>
          </p:nvPr>
        </p:nvSpPr>
        <p:spPr>
          <a:xfrm>
            <a:off x="11086686" y="1940607"/>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5" name="Text Placeholder 4">
            <a:extLst>
              <a:ext uri="{FF2B5EF4-FFF2-40B4-BE49-F238E27FC236}">
                <a16:creationId xmlns:a16="http://schemas.microsoft.com/office/drawing/2014/main" id="{9C27A6DF-DC89-6921-98A5-0B84F16DF34C}"/>
              </a:ext>
            </a:extLst>
          </p:cNvPr>
          <p:cNvSpPr>
            <a:spLocks noGrp="1"/>
          </p:cNvSpPr>
          <p:nvPr>
            <p:ph type="body" sz="quarter" idx="31" hasCustomPrompt="1"/>
          </p:nvPr>
        </p:nvSpPr>
        <p:spPr>
          <a:xfrm>
            <a:off x="11081923" y="2629189"/>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6" name="Text Placeholder 4">
            <a:extLst>
              <a:ext uri="{FF2B5EF4-FFF2-40B4-BE49-F238E27FC236}">
                <a16:creationId xmlns:a16="http://schemas.microsoft.com/office/drawing/2014/main" id="{979FB3B8-AA86-54EB-5063-C4C6F15944BE}"/>
              </a:ext>
            </a:extLst>
          </p:cNvPr>
          <p:cNvSpPr>
            <a:spLocks noGrp="1"/>
          </p:cNvSpPr>
          <p:nvPr>
            <p:ph type="body" sz="quarter" idx="32" hasCustomPrompt="1"/>
          </p:nvPr>
        </p:nvSpPr>
        <p:spPr>
          <a:xfrm>
            <a:off x="11081923" y="3319716"/>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7" name="Text Placeholder 4">
            <a:extLst>
              <a:ext uri="{FF2B5EF4-FFF2-40B4-BE49-F238E27FC236}">
                <a16:creationId xmlns:a16="http://schemas.microsoft.com/office/drawing/2014/main" id="{A540070A-DC24-D09A-BC53-6834CE4707A1}"/>
              </a:ext>
            </a:extLst>
          </p:cNvPr>
          <p:cNvSpPr>
            <a:spLocks noGrp="1"/>
          </p:cNvSpPr>
          <p:nvPr>
            <p:ph type="body" sz="quarter" idx="33" hasCustomPrompt="1"/>
          </p:nvPr>
        </p:nvSpPr>
        <p:spPr>
          <a:xfrm>
            <a:off x="11081923" y="4024052"/>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8" name="Text Placeholder 4">
            <a:extLst>
              <a:ext uri="{FF2B5EF4-FFF2-40B4-BE49-F238E27FC236}">
                <a16:creationId xmlns:a16="http://schemas.microsoft.com/office/drawing/2014/main" id="{C378E578-F3FB-F953-0A89-540BABD076D7}"/>
              </a:ext>
            </a:extLst>
          </p:cNvPr>
          <p:cNvSpPr>
            <a:spLocks noGrp="1"/>
          </p:cNvSpPr>
          <p:nvPr>
            <p:ph type="body" sz="quarter" idx="34" hasCustomPrompt="1"/>
          </p:nvPr>
        </p:nvSpPr>
        <p:spPr>
          <a:xfrm>
            <a:off x="11081923" y="4728388"/>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9" name="Text Placeholder 4">
            <a:extLst>
              <a:ext uri="{FF2B5EF4-FFF2-40B4-BE49-F238E27FC236}">
                <a16:creationId xmlns:a16="http://schemas.microsoft.com/office/drawing/2014/main" id="{5718947F-0646-3911-9922-A7F66DB07854}"/>
              </a:ext>
            </a:extLst>
          </p:cNvPr>
          <p:cNvSpPr>
            <a:spLocks noGrp="1"/>
          </p:cNvSpPr>
          <p:nvPr>
            <p:ph type="body" sz="quarter" idx="35" hasCustomPrompt="1"/>
          </p:nvPr>
        </p:nvSpPr>
        <p:spPr>
          <a:xfrm>
            <a:off x="11081923" y="5445079"/>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74" name="Text Placeholder 4">
            <a:extLst>
              <a:ext uri="{FF2B5EF4-FFF2-40B4-BE49-F238E27FC236}">
                <a16:creationId xmlns:a16="http://schemas.microsoft.com/office/drawing/2014/main" id="{51B65734-0A64-A29E-7497-803E5EC66D9D}"/>
              </a:ext>
            </a:extLst>
          </p:cNvPr>
          <p:cNvSpPr>
            <a:spLocks noGrp="1"/>
          </p:cNvSpPr>
          <p:nvPr>
            <p:ph type="body" sz="quarter" idx="37" hasCustomPrompt="1"/>
          </p:nvPr>
        </p:nvSpPr>
        <p:spPr>
          <a:xfrm>
            <a:off x="575577" y="1940607"/>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5" name="Text Placeholder 4">
            <a:extLst>
              <a:ext uri="{FF2B5EF4-FFF2-40B4-BE49-F238E27FC236}">
                <a16:creationId xmlns:a16="http://schemas.microsoft.com/office/drawing/2014/main" id="{BB633F0D-307D-5A1F-D81F-EEA1652A7A52}"/>
              </a:ext>
            </a:extLst>
          </p:cNvPr>
          <p:cNvSpPr>
            <a:spLocks noGrp="1"/>
          </p:cNvSpPr>
          <p:nvPr>
            <p:ph type="body" sz="quarter" idx="38" hasCustomPrompt="1"/>
          </p:nvPr>
        </p:nvSpPr>
        <p:spPr>
          <a:xfrm>
            <a:off x="570814" y="2629189"/>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6" name="Text Placeholder 4">
            <a:extLst>
              <a:ext uri="{FF2B5EF4-FFF2-40B4-BE49-F238E27FC236}">
                <a16:creationId xmlns:a16="http://schemas.microsoft.com/office/drawing/2014/main" id="{EB59BF56-98E1-C077-892E-AA7B00F734B9}"/>
              </a:ext>
            </a:extLst>
          </p:cNvPr>
          <p:cNvSpPr>
            <a:spLocks noGrp="1"/>
          </p:cNvSpPr>
          <p:nvPr>
            <p:ph type="body" sz="quarter" idx="39" hasCustomPrompt="1"/>
          </p:nvPr>
        </p:nvSpPr>
        <p:spPr>
          <a:xfrm>
            <a:off x="570814" y="3319716"/>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7" name="Text Placeholder 4">
            <a:extLst>
              <a:ext uri="{FF2B5EF4-FFF2-40B4-BE49-F238E27FC236}">
                <a16:creationId xmlns:a16="http://schemas.microsoft.com/office/drawing/2014/main" id="{759DCDB3-9E6C-F90C-5F82-14D9B8B7D818}"/>
              </a:ext>
            </a:extLst>
          </p:cNvPr>
          <p:cNvSpPr>
            <a:spLocks noGrp="1"/>
          </p:cNvSpPr>
          <p:nvPr>
            <p:ph type="body" sz="quarter" idx="40" hasCustomPrompt="1"/>
          </p:nvPr>
        </p:nvSpPr>
        <p:spPr>
          <a:xfrm>
            <a:off x="570814" y="4024052"/>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8" name="Text Placeholder 4">
            <a:extLst>
              <a:ext uri="{FF2B5EF4-FFF2-40B4-BE49-F238E27FC236}">
                <a16:creationId xmlns:a16="http://schemas.microsoft.com/office/drawing/2014/main" id="{EC6E2BC0-4CCA-60CE-832D-ECAA349CCC3F}"/>
              </a:ext>
            </a:extLst>
          </p:cNvPr>
          <p:cNvSpPr>
            <a:spLocks noGrp="1"/>
          </p:cNvSpPr>
          <p:nvPr>
            <p:ph type="body" sz="quarter" idx="41" hasCustomPrompt="1"/>
          </p:nvPr>
        </p:nvSpPr>
        <p:spPr>
          <a:xfrm>
            <a:off x="570814" y="4728388"/>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79" name="Text Placeholder 4">
            <a:extLst>
              <a:ext uri="{FF2B5EF4-FFF2-40B4-BE49-F238E27FC236}">
                <a16:creationId xmlns:a16="http://schemas.microsoft.com/office/drawing/2014/main" id="{789B334F-6518-F657-231C-899FD2CCFD53}"/>
              </a:ext>
            </a:extLst>
          </p:cNvPr>
          <p:cNvSpPr>
            <a:spLocks noGrp="1"/>
          </p:cNvSpPr>
          <p:nvPr>
            <p:ph type="body" sz="quarter" idx="42" hasCustomPrompt="1"/>
          </p:nvPr>
        </p:nvSpPr>
        <p:spPr>
          <a:xfrm>
            <a:off x="570814" y="5445079"/>
            <a:ext cx="4691077" cy="380434"/>
          </a:xfrm>
          <a:prstGeom prst="rect">
            <a:avLst/>
          </a:prstGeom>
        </p:spPr>
        <p:txBody>
          <a:bodyPr>
            <a:noAutofit/>
          </a:bodyPr>
          <a:lstStyle>
            <a:lvl1pP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grpSp>
        <p:nvGrpSpPr>
          <p:cNvPr id="4" name="Group 3">
            <a:extLst>
              <a:ext uri="{FF2B5EF4-FFF2-40B4-BE49-F238E27FC236}">
                <a16:creationId xmlns:a16="http://schemas.microsoft.com/office/drawing/2014/main" id="{5237CAB1-BE90-61B4-1C63-EAB2EEF96240}"/>
              </a:ext>
            </a:extLst>
          </p:cNvPr>
          <p:cNvGrpSpPr/>
          <p:nvPr/>
        </p:nvGrpSpPr>
        <p:grpSpPr>
          <a:xfrm>
            <a:off x="566051" y="1835402"/>
            <a:ext cx="5267327" cy="3504472"/>
            <a:chOff x="566051" y="2078878"/>
            <a:chExt cx="5267327" cy="3504472"/>
          </a:xfrm>
        </p:grpSpPr>
        <p:cxnSp>
          <p:nvCxnSpPr>
            <p:cNvPr id="82" name="Straight Connector 81">
              <a:extLst>
                <a:ext uri="{FF2B5EF4-FFF2-40B4-BE49-F238E27FC236}">
                  <a16:creationId xmlns:a16="http://schemas.microsoft.com/office/drawing/2014/main" id="{6A6C16B4-BA65-C463-F59A-910B77B8A1E6}"/>
                </a:ext>
              </a:extLst>
            </p:cNvPr>
            <p:cNvCxnSpPr>
              <a:cxnSpLocks/>
            </p:cNvCxnSpPr>
            <p:nvPr userDrawn="1"/>
          </p:nvCxnSpPr>
          <p:spPr>
            <a:xfrm>
              <a:off x="570027" y="2078878"/>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D2B7C98F-54D1-6BEC-067D-1118F9D08912}"/>
                </a:ext>
              </a:extLst>
            </p:cNvPr>
            <p:cNvCxnSpPr>
              <a:cxnSpLocks/>
            </p:cNvCxnSpPr>
            <p:nvPr userDrawn="1"/>
          </p:nvCxnSpPr>
          <p:spPr>
            <a:xfrm>
              <a:off x="566051" y="2767460"/>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3399C51-48F7-BD5D-5E8E-2BDCEDD3AD86}"/>
                </a:ext>
              </a:extLst>
            </p:cNvPr>
            <p:cNvCxnSpPr>
              <a:cxnSpLocks/>
            </p:cNvCxnSpPr>
            <p:nvPr userDrawn="1"/>
          </p:nvCxnSpPr>
          <p:spPr>
            <a:xfrm>
              <a:off x="566051" y="3457987"/>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1BA571FE-851D-5882-184F-B89B08A93250}"/>
                </a:ext>
              </a:extLst>
            </p:cNvPr>
            <p:cNvCxnSpPr>
              <a:cxnSpLocks/>
            </p:cNvCxnSpPr>
            <p:nvPr userDrawn="1"/>
          </p:nvCxnSpPr>
          <p:spPr>
            <a:xfrm>
              <a:off x="566051" y="4162323"/>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4DAD1F78-0349-8FDF-4F03-54DD074FF15D}"/>
                </a:ext>
              </a:extLst>
            </p:cNvPr>
            <p:cNvCxnSpPr>
              <a:cxnSpLocks/>
            </p:cNvCxnSpPr>
            <p:nvPr userDrawn="1"/>
          </p:nvCxnSpPr>
          <p:spPr>
            <a:xfrm>
              <a:off x="566051" y="4866659"/>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DB508C0A-BB23-E466-355D-B8F4D6256621}"/>
                </a:ext>
              </a:extLst>
            </p:cNvPr>
            <p:cNvCxnSpPr>
              <a:cxnSpLocks/>
            </p:cNvCxnSpPr>
            <p:nvPr userDrawn="1"/>
          </p:nvCxnSpPr>
          <p:spPr>
            <a:xfrm>
              <a:off x="566051" y="5583350"/>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9" name="Text Placeholder 4">
            <a:extLst>
              <a:ext uri="{FF2B5EF4-FFF2-40B4-BE49-F238E27FC236}">
                <a16:creationId xmlns:a16="http://schemas.microsoft.com/office/drawing/2014/main" id="{64F9CC74-F613-AF89-744B-EC574C180C8C}"/>
              </a:ext>
            </a:extLst>
          </p:cNvPr>
          <p:cNvSpPr>
            <a:spLocks noGrp="1"/>
          </p:cNvSpPr>
          <p:nvPr>
            <p:ph type="body" sz="quarter" idx="44" hasCustomPrompt="1"/>
          </p:nvPr>
        </p:nvSpPr>
        <p:spPr>
          <a:xfrm>
            <a:off x="5266654" y="1940607"/>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0" name="Text Placeholder 4">
            <a:extLst>
              <a:ext uri="{FF2B5EF4-FFF2-40B4-BE49-F238E27FC236}">
                <a16:creationId xmlns:a16="http://schemas.microsoft.com/office/drawing/2014/main" id="{1EF79D62-01CF-3755-2C9A-7FF24CC9E782}"/>
              </a:ext>
            </a:extLst>
          </p:cNvPr>
          <p:cNvSpPr>
            <a:spLocks noGrp="1"/>
          </p:cNvSpPr>
          <p:nvPr>
            <p:ph type="body" sz="quarter" idx="45" hasCustomPrompt="1"/>
          </p:nvPr>
        </p:nvSpPr>
        <p:spPr>
          <a:xfrm>
            <a:off x="5261891" y="2629189"/>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1" name="Text Placeholder 4">
            <a:extLst>
              <a:ext uri="{FF2B5EF4-FFF2-40B4-BE49-F238E27FC236}">
                <a16:creationId xmlns:a16="http://schemas.microsoft.com/office/drawing/2014/main" id="{CBD4AB83-73D8-412B-CCB5-431D2A1C4B65}"/>
              </a:ext>
            </a:extLst>
          </p:cNvPr>
          <p:cNvSpPr>
            <a:spLocks noGrp="1"/>
          </p:cNvSpPr>
          <p:nvPr>
            <p:ph type="body" sz="quarter" idx="46" hasCustomPrompt="1"/>
          </p:nvPr>
        </p:nvSpPr>
        <p:spPr>
          <a:xfrm>
            <a:off x="5261891" y="3319716"/>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2" name="Text Placeholder 4">
            <a:extLst>
              <a:ext uri="{FF2B5EF4-FFF2-40B4-BE49-F238E27FC236}">
                <a16:creationId xmlns:a16="http://schemas.microsoft.com/office/drawing/2014/main" id="{5F33C4EC-E331-3583-7D0B-AEFFCD3575C3}"/>
              </a:ext>
            </a:extLst>
          </p:cNvPr>
          <p:cNvSpPr>
            <a:spLocks noGrp="1"/>
          </p:cNvSpPr>
          <p:nvPr>
            <p:ph type="body" sz="quarter" idx="47" hasCustomPrompt="1"/>
          </p:nvPr>
        </p:nvSpPr>
        <p:spPr>
          <a:xfrm>
            <a:off x="5261891" y="4024052"/>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3" name="Text Placeholder 4">
            <a:extLst>
              <a:ext uri="{FF2B5EF4-FFF2-40B4-BE49-F238E27FC236}">
                <a16:creationId xmlns:a16="http://schemas.microsoft.com/office/drawing/2014/main" id="{07419049-4EE7-6EEA-4030-8A4F94989454}"/>
              </a:ext>
            </a:extLst>
          </p:cNvPr>
          <p:cNvSpPr>
            <a:spLocks noGrp="1"/>
          </p:cNvSpPr>
          <p:nvPr>
            <p:ph type="body" sz="quarter" idx="48" hasCustomPrompt="1"/>
          </p:nvPr>
        </p:nvSpPr>
        <p:spPr>
          <a:xfrm>
            <a:off x="5261891" y="4728388"/>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94" name="Text Placeholder 4">
            <a:extLst>
              <a:ext uri="{FF2B5EF4-FFF2-40B4-BE49-F238E27FC236}">
                <a16:creationId xmlns:a16="http://schemas.microsoft.com/office/drawing/2014/main" id="{DB06E663-EAE5-80DB-0FBD-D7C6BF86CA6F}"/>
              </a:ext>
            </a:extLst>
          </p:cNvPr>
          <p:cNvSpPr>
            <a:spLocks noGrp="1"/>
          </p:cNvSpPr>
          <p:nvPr>
            <p:ph type="body" sz="quarter" idx="49" hasCustomPrompt="1"/>
          </p:nvPr>
        </p:nvSpPr>
        <p:spPr>
          <a:xfrm>
            <a:off x="5261891" y="5445079"/>
            <a:ext cx="556054" cy="380434"/>
          </a:xfrm>
          <a:prstGeom prst="rect">
            <a:avLst/>
          </a:prstGeom>
        </p:spPr>
        <p:txBody>
          <a:bodyPr>
            <a:noAutofit/>
          </a:bodyPr>
          <a:lstStyle>
            <a:lvl1pPr algn="r">
              <a:defRPr sz="14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51" name="Slide Number Placeholder 2">
            <a:extLst>
              <a:ext uri="{FF2B5EF4-FFF2-40B4-BE49-F238E27FC236}">
                <a16:creationId xmlns:a16="http://schemas.microsoft.com/office/drawing/2014/main" id="{812B8104-B223-83A2-6A16-F8470D6AEC70}"/>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3" name="Picture 2">
            <a:extLst>
              <a:ext uri="{FF2B5EF4-FFF2-40B4-BE49-F238E27FC236}">
                <a16:creationId xmlns:a16="http://schemas.microsoft.com/office/drawing/2014/main" id="{98636117-F8C0-2FB2-6717-4A497F2C95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1049353667"/>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Agenda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solidFill>
                  <a:schemeClr val="accent2"/>
                </a:solidFill>
              </a:defRPr>
            </a:lvl1pPr>
          </a:lstStyle>
          <a:p>
            <a:r>
              <a:rPr lang="en-GB"/>
              <a:t>Agenda</a:t>
            </a:r>
            <a:endParaRPr lang="en-US"/>
          </a:p>
        </p:txBody>
      </p:sp>
      <p:sp>
        <p:nvSpPr>
          <p:cNvPr id="28" name="Text Placeholder 4">
            <a:extLst>
              <a:ext uri="{FF2B5EF4-FFF2-40B4-BE49-F238E27FC236}">
                <a16:creationId xmlns:a16="http://schemas.microsoft.com/office/drawing/2014/main" id="{7C76C484-C06D-113E-A925-ACFC3DF4E26E}"/>
              </a:ext>
            </a:extLst>
          </p:cNvPr>
          <p:cNvSpPr>
            <a:spLocks noGrp="1"/>
          </p:cNvSpPr>
          <p:nvPr>
            <p:ph type="body" sz="quarter" idx="22" hasCustomPrompt="1"/>
          </p:nvPr>
        </p:nvSpPr>
        <p:spPr>
          <a:xfrm>
            <a:off x="4443416" y="1449650"/>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29" name="Text Placeholder 4">
            <a:extLst>
              <a:ext uri="{FF2B5EF4-FFF2-40B4-BE49-F238E27FC236}">
                <a16:creationId xmlns:a16="http://schemas.microsoft.com/office/drawing/2014/main" id="{C0561A60-A670-D6FE-AE4D-1647DF41748A}"/>
              </a:ext>
            </a:extLst>
          </p:cNvPr>
          <p:cNvSpPr>
            <a:spLocks noGrp="1"/>
          </p:cNvSpPr>
          <p:nvPr>
            <p:ph type="body" sz="quarter" idx="23" hasCustomPrompt="1"/>
          </p:nvPr>
        </p:nvSpPr>
        <p:spPr>
          <a:xfrm>
            <a:off x="4443416" y="2134655"/>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0" name="Text Placeholder 4">
            <a:extLst>
              <a:ext uri="{FF2B5EF4-FFF2-40B4-BE49-F238E27FC236}">
                <a16:creationId xmlns:a16="http://schemas.microsoft.com/office/drawing/2014/main" id="{CDCE0B5F-A7A8-26C4-807E-C53782ABCBBF}"/>
              </a:ext>
            </a:extLst>
          </p:cNvPr>
          <p:cNvSpPr>
            <a:spLocks noGrp="1"/>
          </p:cNvSpPr>
          <p:nvPr>
            <p:ph type="body" sz="quarter" idx="24" hasCustomPrompt="1"/>
          </p:nvPr>
        </p:nvSpPr>
        <p:spPr>
          <a:xfrm>
            <a:off x="4438653" y="2835594"/>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1" name="Text Placeholder 4">
            <a:extLst>
              <a:ext uri="{FF2B5EF4-FFF2-40B4-BE49-F238E27FC236}">
                <a16:creationId xmlns:a16="http://schemas.microsoft.com/office/drawing/2014/main" id="{CF6737BE-CD76-E70E-F8C2-4CC2AF067C8E}"/>
              </a:ext>
            </a:extLst>
          </p:cNvPr>
          <p:cNvSpPr>
            <a:spLocks noGrp="1"/>
          </p:cNvSpPr>
          <p:nvPr>
            <p:ph type="body" sz="quarter" idx="25" hasCustomPrompt="1"/>
          </p:nvPr>
        </p:nvSpPr>
        <p:spPr>
          <a:xfrm>
            <a:off x="4438653" y="3526121"/>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2" name="Text Placeholder 4">
            <a:extLst>
              <a:ext uri="{FF2B5EF4-FFF2-40B4-BE49-F238E27FC236}">
                <a16:creationId xmlns:a16="http://schemas.microsoft.com/office/drawing/2014/main" id="{3F15D6CC-AE65-211A-1C26-CCB81026C1C2}"/>
              </a:ext>
            </a:extLst>
          </p:cNvPr>
          <p:cNvSpPr>
            <a:spLocks noGrp="1"/>
          </p:cNvSpPr>
          <p:nvPr>
            <p:ph type="body" sz="quarter" idx="26" hasCustomPrompt="1"/>
          </p:nvPr>
        </p:nvSpPr>
        <p:spPr>
          <a:xfrm>
            <a:off x="4438653" y="4230457"/>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39" name="Text Placeholder 4">
            <a:extLst>
              <a:ext uri="{FF2B5EF4-FFF2-40B4-BE49-F238E27FC236}">
                <a16:creationId xmlns:a16="http://schemas.microsoft.com/office/drawing/2014/main" id="{2AE3300E-E1A0-B13A-E807-43C3755B83C6}"/>
              </a:ext>
            </a:extLst>
          </p:cNvPr>
          <p:cNvSpPr>
            <a:spLocks noGrp="1"/>
          </p:cNvSpPr>
          <p:nvPr>
            <p:ph type="body" sz="quarter" idx="27" hasCustomPrompt="1"/>
          </p:nvPr>
        </p:nvSpPr>
        <p:spPr>
          <a:xfrm>
            <a:off x="4438653" y="4934793"/>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sp>
        <p:nvSpPr>
          <p:cNvPr id="41" name="Text Placeholder 4">
            <a:extLst>
              <a:ext uri="{FF2B5EF4-FFF2-40B4-BE49-F238E27FC236}">
                <a16:creationId xmlns:a16="http://schemas.microsoft.com/office/drawing/2014/main" id="{5197A48A-44B7-2FBB-B3DD-7B562A3F3D01}"/>
              </a:ext>
            </a:extLst>
          </p:cNvPr>
          <p:cNvSpPr>
            <a:spLocks noGrp="1"/>
          </p:cNvSpPr>
          <p:nvPr>
            <p:ph type="body" sz="quarter" idx="28" hasCustomPrompt="1"/>
          </p:nvPr>
        </p:nvSpPr>
        <p:spPr>
          <a:xfrm>
            <a:off x="4438653" y="5651484"/>
            <a:ext cx="6640526" cy="380434"/>
          </a:xfrm>
          <a:prstGeom prst="rect">
            <a:avLst/>
          </a:prstGeom>
        </p:spPr>
        <p:txBody>
          <a:bodyPr>
            <a:noAutofit/>
          </a:bodyPr>
          <a:lstStyle>
            <a:lvl1pP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Subject</a:t>
            </a:r>
          </a:p>
        </p:txBody>
      </p:sp>
      <p:grpSp>
        <p:nvGrpSpPr>
          <p:cNvPr id="50" name="Group 49">
            <a:extLst>
              <a:ext uri="{FF2B5EF4-FFF2-40B4-BE49-F238E27FC236}">
                <a16:creationId xmlns:a16="http://schemas.microsoft.com/office/drawing/2014/main" id="{751B6420-9CA4-CC13-09EE-44CA65AC39D6}"/>
              </a:ext>
            </a:extLst>
          </p:cNvPr>
          <p:cNvGrpSpPr/>
          <p:nvPr/>
        </p:nvGrpSpPr>
        <p:grpSpPr>
          <a:xfrm>
            <a:off x="4438652" y="1381516"/>
            <a:ext cx="7212013" cy="4201834"/>
            <a:chOff x="6386083" y="1155428"/>
            <a:chExt cx="5267327" cy="4201834"/>
          </a:xfrm>
        </p:grpSpPr>
        <p:cxnSp>
          <p:nvCxnSpPr>
            <p:cNvPr id="34" name="Straight Connector 33">
              <a:extLst>
                <a:ext uri="{FF2B5EF4-FFF2-40B4-BE49-F238E27FC236}">
                  <a16:creationId xmlns:a16="http://schemas.microsoft.com/office/drawing/2014/main" id="{3C7D3BB9-B550-63A3-75F3-2F756AABF57C}"/>
                </a:ext>
              </a:extLst>
            </p:cNvPr>
            <p:cNvCxnSpPr>
              <a:cxnSpLocks/>
            </p:cNvCxnSpPr>
            <p:nvPr userDrawn="1"/>
          </p:nvCxnSpPr>
          <p:spPr>
            <a:xfrm>
              <a:off x="6390059" y="1155428"/>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4B32B04-3F6C-3A45-9C14-F742BE646FA1}"/>
                </a:ext>
              </a:extLst>
            </p:cNvPr>
            <p:cNvCxnSpPr>
              <a:cxnSpLocks/>
            </p:cNvCxnSpPr>
            <p:nvPr userDrawn="1"/>
          </p:nvCxnSpPr>
          <p:spPr>
            <a:xfrm>
              <a:off x="6390059" y="1852790"/>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55C3368-51EA-6D0D-664E-E033DAB41E94}"/>
                </a:ext>
              </a:extLst>
            </p:cNvPr>
            <p:cNvCxnSpPr>
              <a:cxnSpLocks/>
            </p:cNvCxnSpPr>
            <p:nvPr userDrawn="1"/>
          </p:nvCxnSpPr>
          <p:spPr>
            <a:xfrm>
              <a:off x="6386083" y="2541372"/>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946AEBD-BFA7-4F5D-05DD-E8C048EB8329}"/>
                </a:ext>
              </a:extLst>
            </p:cNvPr>
            <p:cNvCxnSpPr>
              <a:cxnSpLocks/>
            </p:cNvCxnSpPr>
            <p:nvPr userDrawn="1"/>
          </p:nvCxnSpPr>
          <p:spPr>
            <a:xfrm>
              <a:off x="6386083" y="3231899"/>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D403288-CA8D-75B6-0B3F-4BD5D1B2589C}"/>
                </a:ext>
              </a:extLst>
            </p:cNvPr>
            <p:cNvCxnSpPr>
              <a:cxnSpLocks/>
            </p:cNvCxnSpPr>
            <p:nvPr userDrawn="1"/>
          </p:nvCxnSpPr>
          <p:spPr>
            <a:xfrm>
              <a:off x="6386083" y="3936235"/>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E03585F-25BB-483E-D832-DEEF25AB5024}"/>
                </a:ext>
              </a:extLst>
            </p:cNvPr>
            <p:cNvCxnSpPr>
              <a:cxnSpLocks/>
            </p:cNvCxnSpPr>
            <p:nvPr userDrawn="1"/>
          </p:nvCxnSpPr>
          <p:spPr>
            <a:xfrm>
              <a:off x="6386083" y="4640571"/>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D1A943C-402D-745A-FBFE-EBB2DCFD16FE}"/>
                </a:ext>
              </a:extLst>
            </p:cNvPr>
            <p:cNvCxnSpPr>
              <a:cxnSpLocks/>
            </p:cNvCxnSpPr>
            <p:nvPr userDrawn="1"/>
          </p:nvCxnSpPr>
          <p:spPr>
            <a:xfrm>
              <a:off x="6386083" y="5357262"/>
              <a:ext cx="52633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3" name="Text Placeholder 4">
            <a:extLst>
              <a:ext uri="{FF2B5EF4-FFF2-40B4-BE49-F238E27FC236}">
                <a16:creationId xmlns:a16="http://schemas.microsoft.com/office/drawing/2014/main" id="{E6BE558F-8A19-04FA-4B0C-7F8193DC9E0F}"/>
              </a:ext>
            </a:extLst>
          </p:cNvPr>
          <p:cNvSpPr>
            <a:spLocks noGrp="1"/>
          </p:cNvSpPr>
          <p:nvPr>
            <p:ph type="body" sz="quarter" idx="29" hasCustomPrompt="1"/>
          </p:nvPr>
        </p:nvSpPr>
        <p:spPr>
          <a:xfrm>
            <a:off x="11083941" y="1449650"/>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4" name="Text Placeholder 4">
            <a:extLst>
              <a:ext uri="{FF2B5EF4-FFF2-40B4-BE49-F238E27FC236}">
                <a16:creationId xmlns:a16="http://schemas.microsoft.com/office/drawing/2014/main" id="{3042B352-7386-125A-CE4C-FCBFE7743F6C}"/>
              </a:ext>
            </a:extLst>
          </p:cNvPr>
          <p:cNvSpPr>
            <a:spLocks noGrp="1"/>
          </p:cNvSpPr>
          <p:nvPr>
            <p:ph type="body" sz="quarter" idx="30" hasCustomPrompt="1"/>
          </p:nvPr>
        </p:nvSpPr>
        <p:spPr>
          <a:xfrm>
            <a:off x="11083941" y="2134655"/>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5" name="Text Placeholder 4">
            <a:extLst>
              <a:ext uri="{FF2B5EF4-FFF2-40B4-BE49-F238E27FC236}">
                <a16:creationId xmlns:a16="http://schemas.microsoft.com/office/drawing/2014/main" id="{9C27A6DF-DC89-6921-98A5-0B84F16DF34C}"/>
              </a:ext>
            </a:extLst>
          </p:cNvPr>
          <p:cNvSpPr>
            <a:spLocks noGrp="1"/>
          </p:cNvSpPr>
          <p:nvPr>
            <p:ph type="body" sz="quarter" idx="31" hasCustomPrompt="1"/>
          </p:nvPr>
        </p:nvSpPr>
        <p:spPr>
          <a:xfrm>
            <a:off x="11079178" y="2835594"/>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6" name="Text Placeholder 4">
            <a:extLst>
              <a:ext uri="{FF2B5EF4-FFF2-40B4-BE49-F238E27FC236}">
                <a16:creationId xmlns:a16="http://schemas.microsoft.com/office/drawing/2014/main" id="{979FB3B8-AA86-54EB-5063-C4C6F15944BE}"/>
              </a:ext>
            </a:extLst>
          </p:cNvPr>
          <p:cNvSpPr>
            <a:spLocks noGrp="1"/>
          </p:cNvSpPr>
          <p:nvPr>
            <p:ph type="body" sz="quarter" idx="32" hasCustomPrompt="1"/>
          </p:nvPr>
        </p:nvSpPr>
        <p:spPr>
          <a:xfrm>
            <a:off x="11079178" y="3526121"/>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7" name="Text Placeholder 4">
            <a:extLst>
              <a:ext uri="{FF2B5EF4-FFF2-40B4-BE49-F238E27FC236}">
                <a16:creationId xmlns:a16="http://schemas.microsoft.com/office/drawing/2014/main" id="{A540070A-DC24-D09A-BC53-6834CE4707A1}"/>
              </a:ext>
            </a:extLst>
          </p:cNvPr>
          <p:cNvSpPr>
            <a:spLocks noGrp="1"/>
          </p:cNvSpPr>
          <p:nvPr>
            <p:ph type="body" sz="quarter" idx="33" hasCustomPrompt="1"/>
          </p:nvPr>
        </p:nvSpPr>
        <p:spPr>
          <a:xfrm>
            <a:off x="11079178" y="4230457"/>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8" name="Text Placeholder 4">
            <a:extLst>
              <a:ext uri="{FF2B5EF4-FFF2-40B4-BE49-F238E27FC236}">
                <a16:creationId xmlns:a16="http://schemas.microsoft.com/office/drawing/2014/main" id="{C378E578-F3FB-F953-0A89-540BABD076D7}"/>
              </a:ext>
            </a:extLst>
          </p:cNvPr>
          <p:cNvSpPr>
            <a:spLocks noGrp="1"/>
          </p:cNvSpPr>
          <p:nvPr>
            <p:ph type="body" sz="quarter" idx="34" hasCustomPrompt="1"/>
          </p:nvPr>
        </p:nvSpPr>
        <p:spPr>
          <a:xfrm>
            <a:off x="11079178" y="4934793"/>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49" name="Text Placeholder 4">
            <a:extLst>
              <a:ext uri="{FF2B5EF4-FFF2-40B4-BE49-F238E27FC236}">
                <a16:creationId xmlns:a16="http://schemas.microsoft.com/office/drawing/2014/main" id="{5718947F-0646-3911-9922-A7F66DB07854}"/>
              </a:ext>
            </a:extLst>
          </p:cNvPr>
          <p:cNvSpPr>
            <a:spLocks noGrp="1"/>
          </p:cNvSpPr>
          <p:nvPr>
            <p:ph type="body" sz="quarter" idx="35" hasCustomPrompt="1"/>
          </p:nvPr>
        </p:nvSpPr>
        <p:spPr>
          <a:xfrm>
            <a:off x="11079178" y="5651484"/>
            <a:ext cx="556054" cy="380434"/>
          </a:xfrm>
          <a:prstGeom prst="rect">
            <a:avLst/>
          </a:prstGeom>
        </p:spPr>
        <p:txBody>
          <a:bodyPr>
            <a:noAutofit/>
          </a:bodyPr>
          <a:lstStyle>
            <a:lvl1pPr algn="r">
              <a:defRPr sz="18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XX</a:t>
            </a:r>
          </a:p>
        </p:txBody>
      </p:sp>
      <p:sp>
        <p:nvSpPr>
          <p:cNvPr id="27" name="Slide Number Placeholder 2">
            <a:extLst>
              <a:ext uri="{FF2B5EF4-FFF2-40B4-BE49-F238E27FC236}">
                <a16:creationId xmlns:a16="http://schemas.microsoft.com/office/drawing/2014/main" id="{EA26AC83-80FA-E469-2E88-1E7EFCD6B428}"/>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3" name="Picture 2">
            <a:extLst>
              <a:ext uri="{FF2B5EF4-FFF2-40B4-BE49-F238E27FC236}">
                <a16:creationId xmlns:a16="http://schemas.microsoft.com/office/drawing/2014/main" id="{FBC70CB1-547C-35BE-392F-FC4A3B0AF66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1495766167"/>
      </p:ext>
    </p:extLst>
  </p:cSld>
  <p:clrMapOvr>
    <a:masterClrMapping/>
  </p:clrMapOvr>
  <p:extLst>
    <p:ext uri="{DCECCB84-F9BA-43D5-87BE-67443E8EF086}">
      <p15:sldGuideLst xmlns:p15="http://schemas.microsoft.com/office/powerpoint/2012/main">
        <p15:guide id="1" pos="279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p:bg>
      <p:bgPr>
        <a:solidFill>
          <a:srgbClr val="009343"/>
        </a:solidFill>
        <a:effectLst/>
      </p:bgPr>
    </p:bg>
    <p:spTree>
      <p:nvGrpSpPr>
        <p:cNvPr id="1" name=""/>
        <p:cNvGrpSpPr/>
        <p:nvPr/>
      </p:nvGrpSpPr>
      <p:grpSpPr>
        <a:xfrm>
          <a:off x="0" y="0"/>
          <a:ext cx="0" cy="0"/>
          <a:chOff x="0" y="0"/>
          <a:chExt cx="0" cy="0"/>
        </a:xfrm>
      </p:grpSpPr>
      <p:pic>
        <p:nvPicPr>
          <p:cNvPr id="5" name="Picture 4" descr="Shape, rectangle&#10;&#10;Description automatically generated">
            <a:extLst>
              <a:ext uri="{FF2B5EF4-FFF2-40B4-BE49-F238E27FC236}">
                <a16:creationId xmlns:a16="http://schemas.microsoft.com/office/drawing/2014/main" id="{8FF6B9AD-776C-67D9-2022-5CA921802F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11" name="Subtitle 2">
            <a:extLst>
              <a:ext uri="{FF2B5EF4-FFF2-40B4-BE49-F238E27FC236}">
                <a16:creationId xmlns:a16="http://schemas.microsoft.com/office/drawing/2014/main" id="{435F23EB-AC29-7BDF-0CEC-D75EDDA18273}"/>
              </a:ext>
            </a:extLst>
          </p:cNvPr>
          <p:cNvSpPr>
            <a:spLocks noGrp="1"/>
          </p:cNvSpPr>
          <p:nvPr>
            <p:ph type="subTitle" idx="1" hasCustomPrompt="1"/>
          </p:nvPr>
        </p:nvSpPr>
        <p:spPr>
          <a:xfrm>
            <a:off x="3013997" y="3398697"/>
            <a:ext cx="5545138" cy="828040"/>
          </a:xfrm>
          <a:prstGeom prst="rect">
            <a:avLst/>
          </a:prstGeom>
        </p:spPr>
        <p:txBody>
          <a:bodyPr lIns="72000"/>
          <a:lstStyle>
            <a:lvl1pPr marL="0" indent="0" algn="l">
              <a:buFont typeface="Arial" panose="020B0604020202020204" pitchFamily="34" charset="0"/>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13" name="Title 1">
            <a:extLst>
              <a:ext uri="{FF2B5EF4-FFF2-40B4-BE49-F238E27FC236}">
                <a16:creationId xmlns:a16="http://schemas.microsoft.com/office/drawing/2014/main" id="{183E456E-FFBD-68B1-6D7B-8FEF58075C01}"/>
              </a:ext>
            </a:extLst>
          </p:cNvPr>
          <p:cNvSpPr>
            <a:spLocks noGrp="1"/>
          </p:cNvSpPr>
          <p:nvPr>
            <p:ph type="ctrTitle" hasCustomPrompt="1"/>
          </p:nvPr>
        </p:nvSpPr>
        <p:spPr>
          <a:xfrm>
            <a:off x="3013997" y="2210546"/>
            <a:ext cx="8583415" cy="1099020"/>
          </a:xfrm>
        </p:spPr>
        <p:txBody>
          <a:bodyPr anchor="b">
            <a:normAutofit/>
          </a:bodyPr>
          <a:lstStyle>
            <a:lvl1pPr algn="l">
              <a:lnSpc>
                <a:spcPct val="80000"/>
              </a:lnSpc>
              <a:defRPr sz="7200">
                <a:solidFill>
                  <a:schemeClr val="bg1"/>
                </a:solidFill>
              </a:defRPr>
            </a:lvl1pPr>
          </a:lstStyle>
          <a:p>
            <a:r>
              <a:rPr lang="en-US"/>
              <a:t>Section</a:t>
            </a: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D8FF9CB9-4C1A-CBE0-94CA-B8B7937F56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3593961647"/>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Team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66FE3-20C8-ADBC-2429-030DDCD464DA}"/>
              </a:ext>
            </a:extLst>
          </p:cNvPr>
          <p:cNvSpPr>
            <a:spLocks noGrp="1"/>
          </p:cNvSpPr>
          <p:nvPr>
            <p:ph type="title" hasCustomPrompt="1"/>
          </p:nvPr>
        </p:nvSpPr>
        <p:spPr/>
        <p:txBody>
          <a:bodyPr/>
          <a:lstStyle>
            <a:lvl1pPr>
              <a:defRPr>
                <a:solidFill>
                  <a:schemeClr val="accent2"/>
                </a:solidFill>
              </a:defRPr>
            </a:lvl1pPr>
          </a:lstStyle>
          <a:p>
            <a:r>
              <a:rPr lang="en-US"/>
              <a:t>Team</a:t>
            </a:r>
          </a:p>
        </p:txBody>
      </p:sp>
      <p:sp>
        <p:nvSpPr>
          <p:cNvPr id="64" name="Picture Placeholder 8">
            <a:extLst>
              <a:ext uri="{FF2B5EF4-FFF2-40B4-BE49-F238E27FC236}">
                <a16:creationId xmlns:a16="http://schemas.microsoft.com/office/drawing/2014/main" id="{D02E0DE8-94F4-2397-0610-03DF9413CDD5}"/>
              </a:ext>
            </a:extLst>
          </p:cNvPr>
          <p:cNvSpPr>
            <a:spLocks noGrp="1" noChangeAspect="1"/>
          </p:cNvSpPr>
          <p:nvPr>
            <p:ph type="pic" sz="quarter" idx="58"/>
          </p:nvPr>
        </p:nvSpPr>
        <p:spPr>
          <a:xfrm>
            <a:off x="8128710"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65" name="Text Placeholder 7">
            <a:extLst>
              <a:ext uri="{FF2B5EF4-FFF2-40B4-BE49-F238E27FC236}">
                <a16:creationId xmlns:a16="http://schemas.microsoft.com/office/drawing/2014/main" id="{AD44A46B-1D2E-4ACD-3E20-B52B9D8E79B8}"/>
              </a:ext>
            </a:extLst>
          </p:cNvPr>
          <p:cNvSpPr>
            <a:spLocks noGrp="1"/>
          </p:cNvSpPr>
          <p:nvPr>
            <p:ph type="body" sz="quarter" idx="59" hasCustomPrompt="1"/>
          </p:nvPr>
        </p:nvSpPr>
        <p:spPr>
          <a:xfrm>
            <a:off x="7773110" y="3001814"/>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66" name="Text Placeholder 7">
            <a:extLst>
              <a:ext uri="{FF2B5EF4-FFF2-40B4-BE49-F238E27FC236}">
                <a16:creationId xmlns:a16="http://schemas.microsoft.com/office/drawing/2014/main" id="{11FA2BA5-854D-CB44-D34D-5DB0430BF511}"/>
              </a:ext>
            </a:extLst>
          </p:cNvPr>
          <p:cNvSpPr>
            <a:spLocks noGrp="1"/>
          </p:cNvSpPr>
          <p:nvPr>
            <p:ph type="body" sz="quarter" idx="60" hasCustomPrompt="1"/>
          </p:nvPr>
        </p:nvSpPr>
        <p:spPr>
          <a:xfrm>
            <a:off x="7773110"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67" name="Picture Placeholder 8">
            <a:extLst>
              <a:ext uri="{FF2B5EF4-FFF2-40B4-BE49-F238E27FC236}">
                <a16:creationId xmlns:a16="http://schemas.microsoft.com/office/drawing/2014/main" id="{E1A7C327-8D1E-6895-557B-7DCF57AB3F1A}"/>
              </a:ext>
            </a:extLst>
          </p:cNvPr>
          <p:cNvSpPr>
            <a:spLocks noGrp="1" noChangeAspect="1"/>
          </p:cNvSpPr>
          <p:nvPr>
            <p:ph type="pic" sz="quarter" idx="61"/>
          </p:nvPr>
        </p:nvSpPr>
        <p:spPr>
          <a:xfrm>
            <a:off x="5349416"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68" name="Text Placeholder 7">
            <a:extLst>
              <a:ext uri="{FF2B5EF4-FFF2-40B4-BE49-F238E27FC236}">
                <a16:creationId xmlns:a16="http://schemas.microsoft.com/office/drawing/2014/main" id="{00F62B3F-6AA0-59FB-9B22-358094DB5CC4}"/>
              </a:ext>
            </a:extLst>
          </p:cNvPr>
          <p:cNvSpPr>
            <a:spLocks noGrp="1"/>
          </p:cNvSpPr>
          <p:nvPr>
            <p:ph type="body" sz="quarter" idx="62" hasCustomPrompt="1"/>
          </p:nvPr>
        </p:nvSpPr>
        <p:spPr>
          <a:xfrm>
            <a:off x="4993816" y="3001814"/>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69" name="Text Placeholder 7">
            <a:extLst>
              <a:ext uri="{FF2B5EF4-FFF2-40B4-BE49-F238E27FC236}">
                <a16:creationId xmlns:a16="http://schemas.microsoft.com/office/drawing/2014/main" id="{789D76EB-16E7-6CDE-0216-821E417E4284}"/>
              </a:ext>
            </a:extLst>
          </p:cNvPr>
          <p:cNvSpPr>
            <a:spLocks noGrp="1"/>
          </p:cNvSpPr>
          <p:nvPr>
            <p:ph type="body" sz="quarter" idx="63" hasCustomPrompt="1"/>
          </p:nvPr>
        </p:nvSpPr>
        <p:spPr>
          <a:xfrm>
            <a:off x="4993816"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70" name="Picture Placeholder 8">
            <a:extLst>
              <a:ext uri="{FF2B5EF4-FFF2-40B4-BE49-F238E27FC236}">
                <a16:creationId xmlns:a16="http://schemas.microsoft.com/office/drawing/2014/main" id="{F6F5E4D2-0CD1-CDB9-1597-62F89B53AE02}"/>
              </a:ext>
            </a:extLst>
          </p:cNvPr>
          <p:cNvSpPr>
            <a:spLocks noGrp="1" noChangeAspect="1"/>
          </p:cNvSpPr>
          <p:nvPr>
            <p:ph type="pic" sz="quarter" idx="64"/>
          </p:nvPr>
        </p:nvSpPr>
        <p:spPr>
          <a:xfrm>
            <a:off x="2582153"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71" name="Text Placeholder 7">
            <a:extLst>
              <a:ext uri="{FF2B5EF4-FFF2-40B4-BE49-F238E27FC236}">
                <a16:creationId xmlns:a16="http://schemas.microsoft.com/office/drawing/2014/main" id="{BBAA90E6-19A0-BF6F-830C-1D2D6457BBC9}"/>
              </a:ext>
            </a:extLst>
          </p:cNvPr>
          <p:cNvSpPr>
            <a:spLocks noGrp="1"/>
          </p:cNvSpPr>
          <p:nvPr>
            <p:ph type="body" sz="quarter" idx="65" hasCustomPrompt="1"/>
          </p:nvPr>
        </p:nvSpPr>
        <p:spPr>
          <a:xfrm>
            <a:off x="2226553" y="3001814"/>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72" name="Text Placeholder 7">
            <a:extLst>
              <a:ext uri="{FF2B5EF4-FFF2-40B4-BE49-F238E27FC236}">
                <a16:creationId xmlns:a16="http://schemas.microsoft.com/office/drawing/2014/main" id="{6F419876-A7F4-4918-F1C0-850B659BE6D5}"/>
              </a:ext>
            </a:extLst>
          </p:cNvPr>
          <p:cNvSpPr>
            <a:spLocks noGrp="1"/>
          </p:cNvSpPr>
          <p:nvPr>
            <p:ph type="body" sz="quarter" idx="66" hasCustomPrompt="1"/>
          </p:nvPr>
        </p:nvSpPr>
        <p:spPr>
          <a:xfrm>
            <a:off x="2226553"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88" name="Picture Placeholder 8">
            <a:extLst>
              <a:ext uri="{FF2B5EF4-FFF2-40B4-BE49-F238E27FC236}">
                <a16:creationId xmlns:a16="http://schemas.microsoft.com/office/drawing/2014/main" id="{80141D97-FA01-0163-4BFA-749CDAB963B3}"/>
              </a:ext>
            </a:extLst>
          </p:cNvPr>
          <p:cNvSpPr>
            <a:spLocks noGrp="1" noChangeAspect="1"/>
          </p:cNvSpPr>
          <p:nvPr>
            <p:ph type="pic" sz="quarter" idx="79"/>
          </p:nvPr>
        </p:nvSpPr>
        <p:spPr>
          <a:xfrm>
            <a:off x="6733048"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89" name="Text Placeholder 7">
            <a:extLst>
              <a:ext uri="{FF2B5EF4-FFF2-40B4-BE49-F238E27FC236}">
                <a16:creationId xmlns:a16="http://schemas.microsoft.com/office/drawing/2014/main" id="{90D70CD9-EAFD-5680-F452-0E98303AE947}"/>
              </a:ext>
            </a:extLst>
          </p:cNvPr>
          <p:cNvSpPr>
            <a:spLocks noGrp="1"/>
          </p:cNvSpPr>
          <p:nvPr>
            <p:ph type="body" sz="quarter" idx="80" hasCustomPrompt="1"/>
          </p:nvPr>
        </p:nvSpPr>
        <p:spPr>
          <a:xfrm>
            <a:off x="6377448" y="5504382"/>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90" name="Text Placeholder 7">
            <a:extLst>
              <a:ext uri="{FF2B5EF4-FFF2-40B4-BE49-F238E27FC236}">
                <a16:creationId xmlns:a16="http://schemas.microsoft.com/office/drawing/2014/main" id="{5BC3576F-F8CE-6539-C74A-678D92DE903B}"/>
              </a:ext>
            </a:extLst>
          </p:cNvPr>
          <p:cNvSpPr>
            <a:spLocks noGrp="1"/>
          </p:cNvSpPr>
          <p:nvPr>
            <p:ph type="body" sz="quarter" idx="81" hasCustomPrompt="1"/>
          </p:nvPr>
        </p:nvSpPr>
        <p:spPr>
          <a:xfrm>
            <a:off x="6377448"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91" name="Picture Placeholder 8">
            <a:extLst>
              <a:ext uri="{FF2B5EF4-FFF2-40B4-BE49-F238E27FC236}">
                <a16:creationId xmlns:a16="http://schemas.microsoft.com/office/drawing/2014/main" id="{D96F79B3-C537-C873-075D-3A528BC9ACD1}"/>
              </a:ext>
            </a:extLst>
          </p:cNvPr>
          <p:cNvSpPr>
            <a:spLocks noGrp="1" noChangeAspect="1"/>
          </p:cNvSpPr>
          <p:nvPr>
            <p:ph type="pic" sz="quarter" idx="82"/>
          </p:nvPr>
        </p:nvSpPr>
        <p:spPr>
          <a:xfrm>
            <a:off x="3965785"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92" name="Text Placeholder 7">
            <a:extLst>
              <a:ext uri="{FF2B5EF4-FFF2-40B4-BE49-F238E27FC236}">
                <a16:creationId xmlns:a16="http://schemas.microsoft.com/office/drawing/2014/main" id="{BF3AAC59-CF1A-A6C0-F6DD-D94A2F06A7B4}"/>
              </a:ext>
            </a:extLst>
          </p:cNvPr>
          <p:cNvSpPr>
            <a:spLocks noGrp="1"/>
          </p:cNvSpPr>
          <p:nvPr>
            <p:ph type="body" sz="quarter" idx="83" hasCustomPrompt="1"/>
          </p:nvPr>
        </p:nvSpPr>
        <p:spPr>
          <a:xfrm>
            <a:off x="3610185" y="5504382"/>
            <a:ext cx="2228432" cy="290771"/>
          </a:xfrm>
          <a:prstGeom prst="rect">
            <a:avLst/>
          </a:prstGeom>
        </p:spPr>
        <p:txBody>
          <a:bodyPr anchor="b"/>
          <a:lstStyle>
            <a:lvl1pPr algn="ctr">
              <a:defRPr sz="1200" b="1">
                <a:solidFill>
                  <a:schemeClr val="accent2"/>
                </a:solidFill>
              </a:defRPr>
            </a:lvl1pPr>
          </a:lstStyle>
          <a:p>
            <a:pPr lvl="0"/>
            <a:r>
              <a:rPr lang="en-US"/>
              <a:t>Name Surname</a:t>
            </a:r>
          </a:p>
        </p:txBody>
      </p:sp>
      <p:sp>
        <p:nvSpPr>
          <p:cNvPr id="93" name="Text Placeholder 7">
            <a:extLst>
              <a:ext uri="{FF2B5EF4-FFF2-40B4-BE49-F238E27FC236}">
                <a16:creationId xmlns:a16="http://schemas.microsoft.com/office/drawing/2014/main" id="{3DD5E89E-7436-6090-F5AC-C8F2FAD72EF5}"/>
              </a:ext>
            </a:extLst>
          </p:cNvPr>
          <p:cNvSpPr>
            <a:spLocks noGrp="1"/>
          </p:cNvSpPr>
          <p:nvPr>
            <p:ph type="body" sz="quarter" idx="84" hasCustomPrompt="1"/>
          </p:nvPr>
        </p:nvSpPr>
        <p:spPr>
          <a:xfrm>
            <a:off x="3610185"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21" name="Slide Number Placeholder 2">
            <a:extLst>
              <a:ext uri="{FF2B5EF4-FFF2-40B4-BE49-F238E27FC236}">
                <a16:creationId xmlns:a16="http://schemas.microsoft.com/office/drawing/2014/main" id="{6B822254-2F73-B2F8-00BA-DA16D2F6839A}"/>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3" name="Picture 2">
            <a:extLst>
              <a:ext uri="{FF2B5EF4-FFF2-40B4-BE49-F238E27FC236}">
                <a16:creationId xmlns:a16="http://schemas.microsoft.com/office/drawing/2014/main" id="{5B30F83E-46E0-7CF8-9747-0FE39E4538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1491128984"/>
      </p:ext>
    </p:extLst>
  </p:cSld>
  <p:clrMapOvr>
    <a:masterClrMapping/>
  </p:clrMapOvr>
  <p:extLst>
    <p:ext uri="{DCECCB84-F9BA-43D5-87BE-67443E8EF086}">
      <p15:sldGuideLst xmlns:p15="http://schemas.microsoft.com/office/powerpoint/2012/main">
        <p15:guide id="1" orient="horz" pos="890">
          <p15:clr>
            <a:srgbClr val="FBAE40"/>
          </p15:clr>
        </p15:guide>
        <p15:guide id="2" orient="horz" pos="2478">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Team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66FE3-20C8-ADBC-2429-030DDCD464DA}"/>
              </a:ext>
            </a:extLst>
          </p:cNvPr>
          <p:cNvSpPr>
            <a:spLocks noGrp="1"/>
          </p:cNvSpPr>
          <p:nvPr>
            <p:ph type="title" hasCustomPrompt="1"/>
          </p:nvPr>
        </p:nvSpPr>
        <p:spPr/>
        <p:txBody>
          <a:bodyPr/>
          <a:lstStyle>
            <a:lvl1pPr>
              <a:defRPr>
                <a:solidFill>
                  <a:schemeClr val="accent2"/>
                </a:solidFill>
              </a:defRPr>
            </a:lvl1pPr>
          </a:lstStyle>
          <a:p>
            <a:r>
              <a:rPr lang="en-US"/>
              <a:t>Team</a:t>
            </a:r>
          </a:p>
        </p:txBody>
      </p:sp>
      <p:sp>
        <p:nvSpPr>
          <p:cNvPr id="36" name="Picture Placeholder 8">
            <a:extLst>
              <a:ext uri="{FF2B5EF4-FFF2-40B4-BE49-F238E27FC236}">
                <a16:creationId xmlns:a16="http://schemas.microsoft.com/office/drawing/2014/main" id="{23037A06-4153-BD3F-89C5-D8E04720E07F}"/>
              </a:ext>
            </a:extLst>
          </p:cNvPr>
          <p:cNvSpPr>
            <a:spLocks noGrp="1" noChangeAspect="1"/>
          </p:cNvSpPr>
          <p:nvPr>
            <p:ph type="pic" sz="quarter" idx="18"/>
          </p:nvPr>
        </p:nvSpPr>
        <p:spPr>
          <a:xfrm>
            <a:off x="9511582"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48" name="Text Placeholder 7">
            <a:extLst>
              <a:ext uri="{FF2B5EF4-FFF2-40B4-BE49-F238E27FC236}">
                <a16:creationId xmlns:a16="http://schemas.microsoft.com/office/drawing/2014/main" id="{42DF0A8D-5EED-73D6-ABE6-EB9B976444BE}"/>
              </a:ext>
            </a:extLst>
          </p:cNvPr>
          <p:cNvSpPr>
            <a:spLocks noGrp="1"/>
          </p:cNvSpPr>
          <p:nvPr>
            <p:ph type="body" sz="quarter" idx="44" hasCustomPrompt="1"/>
          </p:nvPr>
        </p:nvSpPr>
        <p:spPr>
          <a:xfrm>
            <a:off x="9155982" y="3001814"/>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49" name="Text Placeholder 7">
            <a:extLst>
              <a:ext uri="{FF2B5EF4-FFF2-40B4-BE49-F238E27FC236}">
                <a16:creationId xmlns:a16="http://schemas.microsoft.com/office/drawing/2014/main" id="{34DBA689-8AF2-84E8-68A7-A7FA0B5EF0D3}"/>
              </a:ext>
            </a:extLst>
          </p:cNvPr>
          <p:cNvSpPr>
            <a:spLocks noGrp="1"/>
          </p:cNvSpPr>
          <p:nvPr>
            <p:ph type="body" sz="quarter" idx="45" hasCustomPrompt="1"/>
          </p:nvPr>
        </p:nvSpPr>
        <p:spPr>
          <a:xfrm>
            <a:off x="9155982"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89" name="Picture Placeholder 8">
            <a:extLst>
              <a:ext uri="{FF2B5EF4-FFF2-40B4-BE49-F238E27FC236}">
                <a16:creationId xmlns:a16="http://schemas.microsoft.com/office/drawing/2014/main" id="{827C1B94-F44B-B5D2-BF12-3C7C1090D2AE}"/>
              </a:ext>
            </a:extLst>
          </p:cNvPr>
          <p:cNvSpPr>
            <a:spLocks noGrp="1" noChangeAspect="1"/>
          </p:cNvSpPr>
          <p:nvPr>
            <p:ph type="pic" sz="quarter" idx="58"/>
          </p:nvPr>
        </p:nvSpPr>
        <p:spPr>
          <a:xfrm>
            <a:off x="6732288"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90" name="Text Placeholder 7">
            <a:extLst>
              <a:ext uri="{FF2B5EF4-FFF2-40B4-BE49-F238E27FC236}">
                <a16:creationId xmlns:a16="http://schemas.microsoft.com/office/drawing/2014/main" id="{A52E10DF-0798-3B6C-49FE-45BC7103D3B6}"/>
              </a:ext>
            </a:extLst>
          </p:cNvPr>
          <p:cNvSpPr>
            <a:spLocks noGrp="1"/>
          </p:cNvSpPr>
          <p:nvPr>
            <p:ph type="body" sz="quarter" idx="59" hasCustomPrompt="1"/>
          </p:nvPr>
        </p:nvSpPr>
        <p:spPr>
          <a:xfrm>
            <a:off x="6376688" y="3001814"/>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91" name="Text Placeholder 7">
            <a:extLst>
              <a:ext uri="{FF2B5EF4-FFF2-40B4-BE49-F238E27FC236}">
                <a16:creationId xmlns:a16="http://schemas.microsoft.com/office/drawing/2014/main" id="{AA4F7126-88E0-8741-5BF3-01C507B30803}"/>
              </a:ext>
            </a:extLst>
          </p:cNvPr>
          <p:cNvSpPr>
            <a:spLocks noGrp="1"/>
          </p:cNvSpPr>
          <p:nvPr>
            <p:ph type="body" sz="quarter" idx="60" hasCustomPrompt="1"/>
          </p:nvPr>
        </p:nvSpPr>
        <p:spPr>
          <a:xfrm>
            <a:off x="6376688"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92" name="Picture Placeholder 8">
            <a:extLst>
              <a:ext uri="{FF2B5EF4-FFF2-40B4-BE49-F238E27FC236}">
                <a16:creationId xmlns:a16="http://schemas.microsoft.com/office/drawing/2014/main" id="{5F2FCC9A-6845-37D5-F055-941CE09A2A22}"/>
              </a:ext>
            </a:extLst>
          </p:cNvPr>
          <p:cNvSpPr>
            <a:spLocks noGrp="1" noChangeAspect="1"/>
          </p:cNvSpPr>
          <p:nvPr>
            <p:ph type="pic" sz="quarter" idx="61"/>
          </p:nvPr>
        </p:nvSpPr>
        <p:spPr>
          <a:xfrm>
            <a:off x="3952994"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93" name="Text Placeholder 7">
            <a:extLst>
              <a:ext uri="{FF2B5EF4-FFF2-40B4-BE49-F238E27FC236}">
                <a16:creationId xmlns:a16="http://schemas.microsoft.com/office/drawing/2014/main" id="{4A179395-91E1-808A-E993-08A442F8BC22}"/>
              </a:ext>
            </a:extLst>
          </p:cNvPr>
          <p:cNvSpPr>
            <a:spLocks noGrp="1"/>
          </p:cNvSpPr>
          <p:nvPr>
            <p:ph type="body" sz="quarter" idx="62" hasCustomPrompt="1"/>
          </p:nvPr>
        </p:nvSpPr>
        <p:spPr>
          <a:xfrm>
            <a:off x="3597394" y="3001814"/>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94" name="Text Placeholder 7">
            <a:extLst>
              <a:ext uri="{FF2B5EF4-FFF2-40B4-BE49-F238E27FC236}">
                <a16:creationId xmlns:a16="http://schemas.microsoft.com/office/drawing/2014/main" id="{702C7C9A-0AFD-2469-6C6F-141D1FC79BD4}"/>
              </a:ext>
            </a:extLst>
          </p:cNvPr>
          <p:cNvSpPr>
            <a:spLocks noGrp="1"/>
          </p:cNvSpPr>
          <p:nvPr>
            <p:ph type="body" sz="quarter" idx="63" hasCustomPrompt="1"/>
          </p:nvPr>
        </p:nvSpPr>
        <p:spPr>
          <a:xfrm>
            <a:off x="3597394"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95" name="Picture Placeholder 8">
            <a:extLst>
              <a:ext uri="{FF2B5EF4-FFF2-40B4-BE49-F238E27FC236}">
                <a16:creationId xmlns:a16="http://schemas.microsoft.com/office/drawing/2014/main" id="{E8041F2A-1975-9194-4AAB-68D10D01CDFD}"/>
              </a:ext>
            </a:extLst>
          </p:cNvPr>
          <p:cNvSpPr>
            <a:spLocks noGrp="1" noChangeAspect="1"/>
          </p:cNvSpPr>
          <p:nvPr>
            <p:ph type="pic" sz="quarter" idx="64"/>
          </p:nvPr>
        </p:nvSpPr>
        <p:spPr>
          <a:xfrm>
            <a:off x="1185731" y="1455464"/>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96" name="Text Placeholder 7">
            <a:extLst>
              <a:ext uri="{FF2B5EF4-FFF2-40B4-BE49-F238E27FC236}">
                <a16:creationId xmlns:a16="http://schemas.microsoft.com/office/drawing/2014/main" id="{C48E9744-D1C6-FDE5-E291-DA32746CF8E6}"/>
              </a:ext>
            </a:extLst>
          </p:cNvPr>
          <p:cNvSpPr>
            <a:spLocks noGrp="1"/>
          </p:cNvSpPr>
          <p:nvPr>
            <p:ph type="body" sz="quarter" idx="65" hasCustomPrompt="1"/>
          </p:nvPr>
        </p:nvSpPr>
        <p:spPr>
          <a:xfrm>
            <a:off x="830131" y="3001814"/>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97" name="Text Placeholder 7">
            <a:extLst>
              <a:ext uri="{FF2B5EF4-FFF2-40B4-BE49-F238E27FC236}">
                <a16:creationId xmlns:a16="http://schemas.microsoft.com/office/drawing/2014/main" id="{049A3AD7-F858-EF2C-73B7-2DA68B220B67}"/>
              </a:ext>
            </a:extLst>
          </p:cNvPr>
          <p:cNvSpPr>
            <a:spLocks noGrp="1"/>
          </p:cNvSpPr>
          <p:nvPr>
            <p:ph type="body" sz="quarter" idx="66" hasCustomPrompt="1"/>
          </p:nvPr>
        </p:nvSpPr>
        <p:spPr>
          <a:xfrm>
            <a:off x="830131" y="3353216"/>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110" name="Picture Placeholder 8">
            <a:extLst>
              <a:ext uri="{FF2B5EF4-FFF2-40B4-BE49-F238E27FC236}">
                <a16:creationId xmlns:a16="http://schemas.microsoft.com/office/drawing/2014/main" id="{B2ED9FC5-D3CA-4D1E-7733-5AC9AC71EBF2}"/>
              </a:ext>
            </a:extLst>
          </p:cNvPr>
          <p:cNvSpPr>
            <a:spLocks noGrp="1" noChangeAspect="1"/>
          </p:cNvSpPr>
          <p:nvPr>
            <p:ph type="pic" sz="quarter" idx="67"/>
          </p:nvPr>
        </p:nvSpPr>
        <p:spPr>
          <a:xfrm>
            <a:off x="9511582"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111" name="Text Placeholder 7">
            <a:extLst>
              <a:ext uri="{FF2B5EF4-FFF2-40B4-BE49-F238E27FC236}">
                <a16:creationId xmlns:a16="http://schemas.microsoft.com/office/drawing/2014/main" id="{D11A6E3D-EE65-027C-3CF1-13DAD189F36C}"/>
              </a:ext>
            </a:extLst>
          </p:cNvPr>
          <p:cNvSpPr>
            <a:spLocks noGrp="1"/>
          </p:cNvSpPr>
          <p:nvPr>
            <p:ph type="body" sz="quarter" idx="68" hasCustomPrompt="1"/>
          </p:nvPr>
        </p:nvSpPr>
        <p:spPr>
          <a:xfrm>
            <a:off x="9155982" y="5504382"/>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112" name="Text Placeholder 7">
            <a:extLst>
              <a:ext uri="{FF2B5EF4-FFF2-40B4-BE49-F238E27FC236}">
                <a16:creationId xmlns:a16="http://schemas.microsoft.com/office/drawing/2014/main" id="{C8EA634E-33B6-2EA8-98AF-35AA0A6FA66B}"/>
              </a:ext>
            </a:extLst>
          </p:cNvPr>
          <p:cNvSpPr>
            <a:spLocks noGrp="1"/>
          </p:cNvSpPr>
          <p:nvPr>
            <p:ph type="body" sz="quarter" idx="69" hasCustomPrompt="1"/>
          </p:nvPr>
        </p:nvSpPr>
        <p:spPr>
          <a:xfrm>
            <a:off x="9155982"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113" name="Picture Placeholder 8">
            <a:extLst>
              <a:ext uri="{FF2B5EF4-FFF2-40B4-BE49-F238E27FC236}">
                <a16:creationId xmlns:a16="http://schemas.microsoft.com/office/drawing/2014/main" id="{1D2127BD-AB53-340E-0A87-C8C2EADC7519}"/>
              </a:ext>
            </a:extLst>
          </p:cNvPr>
          <p:cNvSpPr>
            <a:spLocks noGrp="1" noChangeAspect="1"/>
          </p:cNvSpPr>
          <p:nvPr>
            <p:ph type="pic" sz="quarter" idx="70"/>
          </p:nvPr>
        </p:nvSpPr>
        <p:spPr>
          <a:xfrm>
            <a:off x="6732288"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114" name="Text Placeholder 7">
            <a:extLst>
              <a:ext uri="{FF2B5EF4-FFF2-40B4-BE49-F238E27FC236}">
                <a16:creationId xmlns:a16="http://schemas.microsoft.com/office/drawing/2014/main" id="{4D5F16A8-AC49-EE1C-AE2C-E2D93ED9BA70}"/>
              </a:ext>
            </a:extLst>
          </p:cNvPr>
          <p:cNvSpPr>
            <a:spLocks noGrp="1"/>
          </p:cNvSpPr>
          <p:nvPr>
            <p:ph type="body" sz="quarter" idx="71" hasCustomPrompt="1"/>
          </p:nvPr>
        </p:nvSpPr>
        <p:spPr>
          <a:xfrm>
            <a:off x="6376688" y="5504382"/>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115" name="Text Placeholder 7">
            <a:extLst>
              <a:ext uri="{FF2B5EF4-FFF2-40B4-BE49-F238E27FC236}">
                <a16:creationId xmlns:a16="http://schemas.microsoft.com/office/drawing/2014/main" id="{FE8858A8-437F-6E99-3F06-CBC91592A421}"/>
              </a:ext>
            </a:extLst>
          </p:cNvPr>
          <p:cNvSpPr>
            <a:spLocks noGrp="1"/>
          </p:cNvSpPr>
          <p:nvPr>
            <p:ph type="body" sz="quarter" idx="72" hasCustomPrompt="1"/>
          </p:nvPr>
        </p:nvSpPr>
        <p:spPr>
          <a:xfrm>
            <a:off x="6376688"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116" name="Picture Placeholder 8">
            <a:extLst>
              <a:ext uri="{FF2B5EF4-FFF2-40B4-BE49-F238E27FC236}">
                <a16:creationId xmlns:a16="http://schemas.microsoft.com/office/drawing/2014/main" id="{20B5B5A0-A3F5-3681-C166-C65863158810}"/>
              </a:ext>
            </a:extLst>
          </p:cNvPr>
          <p:cNvSpPr>
            <a:spLocks noGrp="1" noChangeAspect="1"/>
          </p:cNvSpPr>
          <p:nvPr>
            <p:ph type="pic" sz="quarter" idx="73"/>
          </p:nvPr>
        </p:nvSpPr>
        <p:spPr>
          <a:xfrm>
            <a:off x="3952994"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117" name="Text Placeholder 7">
            <a:extLst>
              <a:ext uri="{FF2B5EF4-FFF2-40B4-BE49-F238E27FC236}">
                <a16:creationId xmlns:a16="http://schemas.microsoft.com/office/drawing/2014/main" id="{1ED45EDC-2283-33ED-58C1-D1F5A6B02694}"/>
              </a:ext>
            </a:extLst>
          </p:cNvPr>
          <p:cNvSpPr>
            <a:spLocks noGrp="1"/>
          </p:cNvSpPr>
          <p:nvPr>
            <p:ph type="body" sz="quarter" idx="74" hasCustomPrompt="1"/>
          </p:nvPr>
        </p:nvSpPr>
        <p:spPr>
          <a:xfrm>
            <a:off x="3597394" y="5504382"/>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118" name="Text Placeholder 7">
            <a:extLst>
              <a:ext uri="{FF2B5EF4-FFF2-40B4-BE49-F238E27FC236}">
                <a16:creationId xmlns:a16="http://schemas.microsoft.com/office/drawing/2014/main" id="{A0B740CA-496A-5CDF-09B9-7BFEDC39E8A6}"/>
              </a:ext>
            </a:extLst>
          </p:cNvPr>
          <p:cNvSpPr>
            <a:spLocks noGrp="1"/>
          </p:cNvSpPr>
          <p:nvPr>
            <p:ph type="body" sz="quarter" idx="75" hasCustomPrompt="1"/>
          </p:nvPr>
        </p:nvSpPr>
        <p:spPr>
          <a:xfrm>
            <a:off x="3597394"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119" name="Picture Placeholder 8">
            <a:extLst>
              <a:ext uri="{FF2B5EF4-FFF2-40B4-BE49-F238E27FC236}">
                <a16:creationId xmlns:a16="http://schemas.microsoft.com/office/drawing/2014/main" id="{59C7D188-7ECA-0B96-BD35-9C34FEF8294A}"/>
              </a:ext>
            </a:extLst>
          </p:cNvPr>
          <p:cNvSpPr>
            <a:spLocks noGrp="1" noChangeAspect="1"/>
          </p:cNvSpPr>
          <p:nvPr>
            <p:ph type="pic" sz="quarter" idx="76"/>
          </p:nvPr>
        </p:nvSpPr>
        <p:spPr>
          <a:xfrm>
            <a:off x="1185731" y="3958032"/>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120" name="Text Placeholder 7">
            <a:extLst>
              <a:ext uri="{FF2B5EF4-FFF2-40B4-BE49-F238E27FC236}">
                <a16:creationId xmlns:a16="http://schemas.microsoft.com/office/drawing/2014/main" id="{879342CD-F3CA-BE5E-836D-FC366DF81CAE}"/>
              </a:ext>
            </a:extLst>
          </p:cNvPr>
          <p:cNvSpPr>
            <a:spLocks noGrp="1"/>
          </p:cNvSpPr>
          <p:nvPr>
            <p:ph type="body" sz="quarter" idx="77" hasCustomPrompt="1"/>
          </p:nvPr>
        </p:nvSpPr>
        <p:spPr>
          <a:xfrm>
            <a:off x="830131" y="5504382"/>
            <a:ext cx="2228432" cy="290771"/>
          </a:xfrm>
          <a:prstGeom prst="rect">
            <a:avLst/>
          </a:prstGeom>
        </p:spPr>
        <p:txBody>
          <a:bodyPr anchor="b"/>
          <a:lstStyle>
            <a:lvl1pPr algn="ctr">
              <a:defRPr sz="1400" b="1">
                <a:solidFill>
                  <a:schemeClr val="accent2"/>
                </a:solidFill>
              </a:defRPr>
            </a:lvl1pPr>
          </a:lstStyle>
          <a:p>
            <a:pPr lvl="0"/>
            <a:r>
              <a:rPr lang="en-US"/>
              <a:t>Name Surname</a:t>
            </a:r>
          </a:p>
        </p:txBody>
      </p:sp>
      <p:sp>
        <p:nvSpPr>
          <p:cNvPr id="121" name="Text Placeholder 7">
            <a:extLst>
              <a:ext uri="{FF2B5EF4-FFF2-40B4-BE49-F238E27FC236}">
                <a16:creationId xmlns:a16="http://schemas.microsoft.com/office/drawing/2014/main" id="{17009E2B-595F-4DCC-C41A-F691D8690238}"/>
              </a:ext>
            </a:extLst>
          </p:cNvPr>
          <p:cNvSpPr>
            <a:spLocks noGrp="1"/>
          </p:cNvSpPr>
          <p:nvPr>
            <p:ph type="body" sz="quarter" idx="78" hasCustomPrompt="1"/>
          </p:nvPr>
        </p:nvSpPr>
        <p:spPr>
          <a:xfrm>
            <a:off x="830131" y="5855784"/>
            <a:ext cx="2228432" cy="290771"/>
          </a:xfrm>
          <a:prstGeom prst="rect">
            <a:avLst/>
          </a:prstGeom>
        </p:spPr>
        <p:txBody>
          <a:bodyPr/>
          <a:lstStyle>
            <a:lvl1pPr algn="ctr">
              <a:defRPr sz="1200">
                <a:solidFill>
                  <a:schemeClr val="tx1"/>
                </a:solidFill>
              </a:defRPr>
            </a:lvl1pPr>
          </a:lstStyle>
          <a:p>
            <a:pPr lvl="0"/>
            <a:r>
              <a:rPr lang="en-US"/>
              <a:t>Job Title</a:t>
            </a:r>
          </a:p>
        </p:txBody>
      </p:sp>
      <p:sp>
        <p:nvSpPr>
          <p:cNvPr id="30" name="Slide Number Placeholder 2">
            <a:extLst>
              <a:ext uri="{FF2B5EF4-FFF2-40B4-BE49-F238E27FC236}">
                <a16:creationId xmlns:a16="http://schemas.microsoft.com/office/drawing/2014/main" id="{41DA229E-3A26-C869-7423-DDA61DDFDD97}"/>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4" name="Castrol Logo">
            <a:extLst>
              <a:ext uri="{FF2B5EF4-FFF2-40B4-BE49-F238E27FC236}">
                <a16:creationId xmlns:a16="http://schemas.microsoft.com/office/drawing/2014/main" id="{EED215C3-11EA-E307-C302-C8ADD5D8E6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054554150"/>
      </p:ext>
    </p:extLst>
  </p:cSld>
  <p:clrMapOvr>
    <a:masterClrMapping/>
  </p:clrMapOvr>
  <p:extLst>
    <p:ext uri="{DCECCB84-F9BA-43D5-87BE-67443E8EF086}">
      <p15:sldGuideLst xmlns:p15="http://schemas.microsoft.com/office/powerpoint/2012/main">
        <p15:guide id="5" orient="horz" pos="890">
          <p15:clr>
            <a:srgbClr val="FBAE40"/>
          </p15:clr>
        </p15:guide>
        <p15:guide id="6" orient="horz" pos="2478">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Pathway_1_Grey">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tretch>
            <a:fillRect/>
          </a:stretch>
        </p:blipFill>
        <p:spPr>
          <a:xfrm>
            <a:off x="0" y="0"/>
            <a:ext cx="12192000" cy="6858000"/>
          </a:xfrm>
          <a:prstGeom prst="rect">
            <a:avLst/>
          </a:prstGeom>
        </p:spPr>
      </p:pic>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14" name="Slide Number">
            <a:extLst>
              <a:ext uri="{FF2B5EF4-FFF2-40B4-BE49-F238E27FC236}">
                <a16:creationId xmlns:a16="http://schemas.microsoft.com/office/drawing/2014/main" id="{E7EBAD1F-C7AE-30C3-77B0-B7782A0D06C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5" name="Castrol Logo">
            <a:extLst>
              <a:ext uri="{FF2B5EF4-FFF2-40B4-BE49-F238E27FC236}">
                <a16:creationId xmlns:a16="http://schemas.microsoft.com/office/drawing/2014/main" id="{ECFB055A-E921-6CB9-2675-F26946FB8E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
        <p:nvSpPr>
          <p:cNvPr id="23" name="PICTURE PLACEHOLDER">
            <a:extLst>
              <a:ext uri="{FF2B5EF4-FFF2-40B4-BE49-F238E27FC236}">
                <a16:creationId xmlns:a16="http://schemas.microsoft.com/office/drawing/2014/main" id="{C17462D0-1DC0-60C7-5817-0DD52AC60812}"/>
              </a:ext>
            </a:extLst>
          </p:cNvPr>
          <p:cNvSpPr>
            <a:spLocks noGrp="1"/>
          </p:cNvSpPr>
          <p:nvPr>
            <p:ph type="pic" sz="quarter" idx="18"/>
          </p:nvPr>
        </p:nvSpPr>
        <p:spPr>
          <a:xfrm>
            <a:off x="6695502" y="-7938"/>
            <a:ext cx="5496500" cy="2775523"/>
          </a:xfrm>
          <a:custGeom>
            <a:avLst/>
            <a:gdLst>
              <a:gd name="connsiteX0" fmla="*/ 744857 w 5496500"/>
              <a:gd name="connsiteY0" fmla="*/ 0 h 2775523"/>
              <a:gd name="connsiteX1" fmla="*/ 5496500 w 5496500"/>
              <a:gd name="connsiteY1" fmla="*/ 0 h 2775523"/>
              <a:gd name="connsiteX2" fmla="*/ 5496500 w 5496500"/>
              <a:gd name="connsiteY2" fmla="*/ 2775523 h 2775523"/>
              <a:gd name="connsiteX3" fmla="*/ 218314 w 5496500"/>
              <a:gd name="connsiteY3" fmla="*/ 2775523 h 2775523"/>
              <a:gd name="connsiteX4" fmla="*/ 7952 w 5496500"/>
              <a:gd name="connsiteY4" fmla="*/ 2489321 h 2775523"/>
              <a:gd name="connsiteX5" fmla="*/ 744857 w 5496500"/>
              <a:gd name="connsiteY5" fmla="*/ 0 h 277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6500" h="2775523">
                <a:moveTo>
                  <a:pt x="744857" y="0"/>
                </a:moveTo>
                <a:lnTo>
                  <a:pt x="5496500" y="0"/>
                </a:lnTo>
                <a:cubicBezTo>
                  <a:pt x="5496500" y="0"/>
                  <a:pt x="5496500" y="0"/>
                  <a:pt x="5496500" y="2775523"/>
                </a:cubicBezTo>
                <a:cubicBezTo>
                  <a:pt x="3306180" y="2775523"/>
                  <a:pt x="218314" y="2775523"/>
                  <a:pt x="218314" y="2775523"/>
                </a:cubicBezTo>
                <a:cubicBezTo>
                  <a:pt x="74248" y="2766619"/>
                  <a:pt x="-30296" y="2631787"/>
                  <a:pt x="7952" y="2489321"/>
                </a:cubicBezTo>
                <a:cubicBezTo>
                  <a:pt x="160943" y="1935998"/>
                  <a:pt x="486048" y="867510"/>
                  <a:pt x="744857" y="0"/>
                </a:cubicBezTo>
                <a:close/>
              </a:path>
            </a:pathLst>
          </a:custGeom>
          <a:solidFill>
            <a:schemeClr val="bg1">
              <a:lumMod val="85000"/>
            </a:schemeClr>
          </a:solidFill>
        </p:spPr>
        <p:txBody>
          <a:bodyPr wrap="square" anchor="ctr" anchorCtr="0">
            <a:noAutofit/>
          </a:bodyPr>
          <a:lstStyle>
            <a:lvl1pPr algn="ctr">
              <a:defRPr sz="1800"/>
            </a:lvl1pPr>
          </a:lstStyle>
          <a:p>
            <a:r>
              <a:rPr lang="en-GB" dirty="0"/>
              <a:t>Click icon to add picture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0" indent="-180975">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0" indent="-180975">
              <a:tabLst/>
              <a:defRPr sz="1400"/>
            </a:lvl3pPr>
            <a:lvl4pPr marL="470535" indent="-285750">
              <a:tabLst/>
              <a:defRPr sz="14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3726920558"/>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Pathway_1_White">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0" y="0"/>
            <a:ext cx="12192000" cy="6858000"/>
          </a:xfrm>
          <a:prstGeom prst="rect">
            <a:avLst/>
          </a:prstGeom>
        </p:spPr>
      </p:pic>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14" name="Slide Number">
            <a:extLst>
              <a:ext uri="{FF2B5EF4-FFF2-40B4-BE49-F238E27FC236}">
                <a16:creationId xmlns:a16="http://schemas.microsoft.com/office/drawing/2014/main" id="{E7EBAD1F-C7AE-30C3-77B0-B7782A0D06C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5" name="Castrol Logo">
            <a:extLst>
              <a:ext uri="{FF2B5EF4-FFF2-40B4-BE49-F238E27FC236}">
                <a16:creationId xmlns:a16="http://schemas.microsoft.com/office/drawing/2014/main" id="{ECFB055A-E921-6CB9-2675-F26946FB8E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
        <p:nvSpPr>
          <p:cNvPr id="23" name="PICTURE PLACEHOLDER">
            <a:extLst>
              <a:ext uri="{FF2B5EF4-FFF2-40B4-BE49-F238E27FC236}">
                <a16:creationId xmlns:a16="http://schemas.microsoft.com/office/drawing/2014/main" id="{C17462D0-1DC0-60C7-5817-0DD52AC60812}"/>
              </a:ext>
            </a:extLst>
          </p:cNvPr>
          <p:cNvSpPr>
            <a:spLocks noGrp="1"/>
          </p:cNvSpPr>
          <p:nvPr>
            <p:ph type="pic" sz="quarter" idx="18"/>
          </p:nvPr>
        </p:nvSpPr>
        <p:spPr>
          <a:xfrm>
            <a:off x="6695502" y="-7938"/>
            <a:ext cx="5496500" cy="2775523"/>
          </a:xfrm>
          <a:custGeom>
            <a:avLst/>
            <a:gdLst>
              <a:gd name="connsiteX0" fmla="*/ 744857 w 5496500"/>
              <a:gd name="connsiteY0" fmla="*/ 0 h 2775523"/>
              <a:gd name="connsiteX1" fmla="*/ 5496500 w 5496500"/>
              <a:gd name="connsiteY1" fmla="*/ 0 h 2775523"/>
              <a:gd name="connsiteX2" fmla="*/ 5496500 w 5496500"/>
              <a:gd name="connsiteY2" fmla="*/ 2775523 h 2775523"/>
              <a:gd name="connsiteX3" fmla="*/ 218314 w 5496500"/>
              <a:gd name="connsiteY3" fmla="*/ 2775523 h 2775523"/>
              <a:gd name="connsiteX4" fmla="*/ 7952 w 5496500"/>
              <a:gd name="connsiteY4" fmla="*/ 2489321 h 2775523"/>
              <a:gd name="connsiteX5" fmla="*/ 744857 w 5496500"/>
              <a:gd name="connsiteY5" fmla="*/ 0 h 277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6500" h="2775523">
                <a:moveTo>
                  <a:pt x="744857" y="0"/>
                </a:moveTo>
                <a:lnTo>
                  <a:pt x="5496500" y="0"/>
                </a:lnTo>
                <a:cubicBezTo>
                  <a:pt x="5496500" y="0"/>
                  <a:pt x="5496500" y="0"/>
                  <a:pt x="5496500" y="2775523"/>
                </a:cubicBezTo>
                <a:cubicBezTo>
                  <a:pt x="3306180" y="2775523"/>
                  <a:pt x="218314" y="2775523"/>
                  <a:pt x="218314" y="2775523"/>
                </a:cubicBezTo>
                <a:cubicBezTo>
                  <a:pt x="74248" y="2766619"/>
                  <a:pt x="-30296" y="2631787"/>
                  <a:pt x="7952" y="2489321"/>
                </a:cubicBezTo>
                <a:cubicBezTo>
                  <a:pt x="160943" y="1935998"/>
                  <a:pt x="486048" y="867510"/>
                  <a:pt x="744857" y="0"/>
                </a:cubicBezTo>
                <a:close/>
              </a:path>
            </a:pathLst>
          </a:custGeom>
          <a:solidFill>
            <a:schemeClr val="bg1">
              <a:lumMod val="85000"/>
            </a:schemeClr>
          </a:solidFill>
        </p:spPr>
        <p:txBody>
          <a:bodyPr wrap="square" anchor="ctr" anchorCtr="0">
            <a:noAutofit/>
          </a:bodyPr>
          <a:lstStyle>
            <a:lvl1pPr algn="ctr">
              <a:defRPr sz="1800"/>
            </a:lvl1pPr>
          </a:lstStyle>
          <a:p>
            <a:r>
              <a:rPr lang="en-GB" dirty="0"/>
              <a:t>Click icon to add picture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1">
                  <a:lumMod val="75000"/>
                </a:schemeClr>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1376188956"/>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Pathway_2_Green">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0" y="0"/>
            <a:ext cx="12192000" cy="6858000"/>
          </a:xfrm>
          <a:prstGeom prst="rect">
            <a:avLst/>
          </a:prstGeom>
        </p:spPr>
      </p:pic>
      <p:sp>
        <p:nvSpPr>
          <p:cNvPr id="11" name="Picture Placeholder 10">
            <a:extLst>
              <a:ext uri="{FF2B5EF4-FFF2-40B4-BE49-F238E27FC236}">
                <a16:creationId xmlns:a16="http://schemas.microsoft.com/office/drawing/2014/main" id="{B5C52A69-CA7D-FE88-D56E-4BEB700B83A4}"/>
              </a:ext>
            </a:extLst>
          </p:cNvPr>
          <p:cNvSpPr>
            <a:spLocks noGrp="1"/>
          </p:cNvSpPr>
          <p:nvPr>
            <p:ph type="pic" sz="quarter" idx="20"/>
          </p:nvPr>
        </p:nvSpPr>
        <p:spPr>
          <a:xfrm>
            <a:off x="6744255" y="0"/>
            <a:ext cx="5446466" cy="5008078"/>
          </a:xfrm>
          <a:custGeom>
            <a:avLst/>
            <a:gdLst>
              <a:gd name="connsiteX0" fmla="*/ 1186304 w 5446466"/>
              <a:gd name="connsiteY0" fmla="*/ 0 h 5008078"/>
              <a:gd name="connsiteX1" fmla="*/ 5446466 w 5446466"/>
              <a:gd name="connsiteY1" fmla="*/ 0 h 5008078"/>
              <a:gd name="connsiteX2" fmla="*/ 5446466 w 5446466"/>
              <a:gd name="connsiteY2" fmla="*/ 5008078 h 5008078"/>
              <a:gd name="connsiteX3" fmla="*/ 170823 w 5446466"/>
              <a:gd name="connsiteY3" fmla="*/ 3966275 h 5008078"/>
              <a:gd name="connsiteX4" fmla="*/ 9676 w 5446466"/>
              <a:gd name="connsiteY4" fmla="*/ 3674468 h 5008078"/>
              <a:gd name="connsiteX5" fmla="*/ 1186304 w 5446466"/>
              <a:gd name="connsiteY5" fmla="*/ 0 h 5008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6466" h="5008078">
                <a:moveTo>
                  <a:pt x="1186304" y="0"/>
                </a:moveTo>
                <a:lnTo>
                  <a:pt x="5446466" y="0"/>
                </a:lnTo>
                <a:lnTo>
                  <a:pt x="5446466" y="5008078"/>
                </a:lnTo>
                <a:cubicBezTo>
                  <a:pt x="3788955" y="4682994"/>
                  <a:pt x="170823" y="3966275"/>
                  <a:pt x="170823" y="3966275"/>
                </a:cubicBezTo>
                <a:cubicBezTo>
                  <a:pt x="45486" y="3930439"/>
                  <a:pt x="-27413" y="3799893"/>
                  <a:pt x="9676" y="3674468"/>
                </a:cubicBezTo>
                <a:cubicBezTo>
                  <a:pt x="230933" y="2920632"/>
                  <a:pt x="867847" y="1008527"/>
                  <a:pt x="1186304" y="0"/>
                </a:cubicBezTo>
                <a:close/>
              </a:path>
            </a:pathLst>
          </a:custGeom>
          <a:solidFill>
            <a:schemeClr val="bg1">
              <a:lumMod val="85000"/>
            </a:schemeClr>
          </a:solidFill>
        </p:spPr>
        <p:txBody>
          <a:bodyPr wrap="square" anchor="ctr" anchorCtr="0">
            <a:noAutofit/>
          </a:bodyPr>
          <a:lstStyle>
            <a:lvl1pPr algn="ctr">
              <a:defRPr sz="1800"/>
            </a:lvl1pPr>
          </a:lstStyle>
          <a:p>
            <a:r>
              <a:rPr lang="en-GB" dirty="0"/>
              <a:t>Click icon to add picture</a:t>
            </a:r>
          </a:p>
        </p:txBody>
      </p:sp>
      <p:sp>
        <p:nvSpPr>
          <p:cNvPr id="5" name="Slide Number">
            <a:extLst>
              <a:ext uri="{FF2B5EF4-FFF2-40B4-BE49-F238E27FC236}">
                <a16:creationId xmlns:a16="http://schemas.microsoft.com/office/drawing/2014/main" id="{87F7DA47-E48B-3342-5F55-2C6651F1E53A}"/>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6" name="Castrol Logo">
            <a:extLst>
              <a:ext uri="{FF2B5EF4-FFF2-40B4-BE49-F238E27FC236}">
                <a16:creationId xmlns:a16="http://schemas.microsoft.com/office/drawing/2014/main" id="{8BE1592B-A78B-412F-D981-3BEE639B91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
        <p:nvSpPr>
          <p:cNvPr id="7" name="H2">
            <a:extLst>
              <a:ext uri="{FF2B5EF4-FFF2-40B4-BE49-F238E27FC236}">
                <a16:creationId xmlns:a16="http://schemas.microsoft.com/office/drawing/2014/main" id="{E661BC35-91CB-70C2-72E2-8D569C5537B5}"/>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bg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8" name="H1">
            <a:extLst>
              <a:ext uri="{FF2B5EF4-FFF2-40B4-BE49-F238E27FC236}">
                <a16:creationId xmlns:a16="http://schemas.microsoft.com/office/drawing/2014/main" id="{27993320-03D0-DC69-4441-69FC1AF92895}"/>
              </a:ext>
            </a:extLst>
          </p:cNvPr>
          <p:cNvSpPr>
            <a:spLocks noGrp="1"/>
          </p:cNvSpPr>
          <p:nvPr>
            <p:ph type="title" hasCustomPrompt="1"/>
          </p:nvPr>
        </p:nvSpPr>
        <p:spPr>
          <a:xfrm>
            <a:off x="550863" y="584983"/>
            <a:ext cx="5374449" cy="570445"/>
          </a:xfrm>
        </p:spPr>
        <p:txBody>
          <a:bodyPr>
            <a:normAutofit/>
          </a:bodyPr>
          <a:lstStyle>
            <a:lvl1pPr>
              <a:defRPr sz="3600">
                <a:solidFill>
                  <a:schemeClr val="bg1"/>
                </a:solidFill>
              </a:defRPr>
            </a:lvl1pPr>
          </a:lstStyle>
          <a:p>
            <a:r>
              <a:rPr lang="en-US"/>
              <a:t>Headline</a:t>
            </a:r>
          </a:p>
        </p:txBody>
      </p:sp>
      <p:sp>
        <p:nvSpPr>
          <p:cNvPr id="20" name="Text Placeholder 19">
            <a:extLst>
              <a:ext uri="{FF2B5EF4-FFF2-40B4-BE49-F238E27FC236}">
                <a16:creationId xmlns:a16="http://schemas.microsoft.com/office/drawing/2014/main" id="{C85D6BD1-F066-A93C-016F-AE3D05C0D96A}"/>
              </a:ext>
            </a:extLst>
          </p:cNvPr>
          <p:cNvSpPr>
            <a:spLocks noGrp="1"/>
          </p:cNvSpPr>
          <p:nvPr>
            <p:ph type="body" sz="quarter" idx="21"/>
          </p:nvPr>
        </p:nvSpPr>
        <p:spPr>
          <a:xfrm>
            <a:off x="550863" y="2670047"/>
            <a:ext cx="5376672" cy="3547872"/>
          </a:xfrm>
        </p:spPr>
        <p:txBody>
          <a:bodyPr/>
          <a:lstStyle>
            <a:lvl1pPr>
              <a:defRPr>
                <a:solidFill>
                  <a:schemeClr val="bg1"/>
                </a:solidFill>
              </a:defRPr>
            </a:lvl1pPr>
            <a:lvl2pPr marL="182880" indent="-182880">
              <a:buClr>
                <a:schemeClr val="bg1"/>
              </a:buClr>
              <a:buFont typeface="Arial" panose="020B0604020202020204" pitchFamily="34" charset="0"/>
              <a:buChar char="•"/>
              <a:defRPr>
                <a:solidFill>
                  <a:schemeClr val="bg1"/>
                </a:solidFill>
              </a:defRPr>
            </a:lvl2pPr>
            <a:lvl3pPr marL="365760" indent="-182880">
              <a:buFont typeface="Arial" panose="020B0604020202020204" pitchFamily="34" charset="0"/>
              <a:buChar char="•"/>
              <a:defRPr>
                <a:solidFill>
                  <a:schemeClr val="bg1"/>
                </a:solidFill>
              </a:defRPr>
            </a:lvl3pPr>
            <a:lvl4pPr marL="548640" indent="-182880">
              <a:buFont typeface="Arial" panose="020B0604020202020204" pitchFamily="34" charset="0"/>
              <a:buChar char="•"/>
              <a:defRPr>
                <a:solidFill>
                  <a:schemeClr val="bg1"/>
                </a:solidFill>
              </a:defRPr>
            </a:lvl4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1890976667"/>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Pathway_3_Grey">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0" y="0"/>
            <a:ext cx="8928100" cy="6858000"/>
          </a:xfrm>
          <a:prstGeom prst="rect">
            <a:avLst/>
          </a:prstGeom>
        </p:spPr>
      </p:pic>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Picture Placeholder 10">
            <a:extLst>
              <a:ext uri="{FF2B5EF4-FFF2-40B4-BE49-F238E27FC236}">
                <a16:creationId xmlns:a16="http://schemas.microsoft.com/office/drawing/2014/main" id="{AE772593-C3A4-5BDA-3B03-DDFEE202D388}"/>
              </a:ext>
            </a:extLst>
          </p:cNvPr>
          <p:cNvSpPr>
            <a:spLocks noGrp="1"/>
          </p:cNvSpPr>
          <p:nvPr>
            <p:ph type="pic" sz="quarter" idx="20"/>
          </p:nvPr>
        </p:nvSpPr>
        <p:spPr>
          <a:xfrm>
            <a:off x="6892012" y="-1"/>
            <a:ext cx="5299988" cy="6858001"/>
          </a:xfrm>
          <a:custGeom>
            <a:avLst/>
            <a:gdLst>
              <a:gd name="connsiteX0" fmla="*/ 1794038 w 5299988"/>
              <a:gd name="connsiteY0" fmla="*/ 0 h 6858001"/>
              <a:gd name="connsiteX1" fmla="*/ 5299988 w 5299988"/>
              <a:gd name="connsiteY1" fmla="*/ 0 h 6858001"/>
              <a:gd name="connsiteX2" fmla="*/ 5299988 w 5299988"/>
              <a:gd name="connsiteY2" fmla="*/ 6858001 h 6858001"/>
              <a:gd name="connsiteX3" fmla="*/ 2036221 w 5299988"/>
              <a:gd name="connsiteY3" fmla="*/ 6858001 h 6858001"/>
              <a:gd name="connsiteX4" fmla="*/ 164690 w 5299988"/>
              <a:gd name="connsiteY4" fmla="*/ 3595371 h 6858001"/>
              <a:gd name="connsiteX5" fmla="*/ 58181 w 5299988"/>
              <a:gd name="connsiteY5" fmla="*/ 2919730 h 6858001"/>
              <a:gd name="connsiteX6" fmla="*/ 1794038 w 5299988"/>
              <a:gd name="connsiteY6"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99988" h="6858001">
                <a:moveTo>
                  <a:pt x="1794038" y="0"/>
                </a:moveTo>
                <a:lnTo>
                  <a:pt x="5299988" y="0"/>
                </a:lnTo>
                <a:lnTo>
                  <a:pt x="5299988" y="6858001"/>
                </a:lnTo>
                <a:lnTo>
                  <a:pt x="2036221" y="6858001"/>
                </a:lnTo>
                <a:lnTo>
                  <a:pt x="164690" y="3595371"/>
                </a:lnTo>
                <a:cubicBezTo>
                  <a:pt x="75932" y="3460751"/>
                  <a:pt x="-87637" y="3144521"/>
                  <a:pt x="58181" y="2919730"/>
                </a:cubicBezTo>
                <a:cubicBezTo>
                  <a:pt x="167226" y="2754630"/>
                  <a:pt x="1239933" y="939800"/>
                  <a:pt x="1794038" y="0"/>
                </a:cubicBezTo>
                <a:close/>
              </a:path>
            </a:pathLst>
          </a:custGeom>
          <a:solidFill>
            <a:schemeClr val="bg1">
              <a:lumMod val="85000"/>
            </a:schemeClr>
          </a:solidFill>
        </p:spPr>
        <p:txBody>
          <a:bodyPr wrap="square" anchor="ctr" anchorCtr="0">
            <a:noAutofit/>
          </a:bodyPr>
          <a:lstStyle>
            <a:lvl1pPr algn="ctr">
              <a:defRPr sz="1800"/>
            </a:lvl1pPr>
          </a:lstStyle>
          <a:p>
            <a:r>
              <a:rPr lang="en-GB" dirty="0"/>
              <a:t>Click icon to add picture</a:t>
            </a:r>
          </a:p>
        </p:txBody>
      </p:sp>
      <p:sp>
        <p:nvSpPr>
          <p:cNvPr id="5" name="Slide Number">
            <a:extLst>
              <a:ext uri="{FF2B5EF4-FFF2-40B4-BE49-F238E27FC236}">
                <a16:creationId xmlns:a16="http://schemas.microsoft.com/office/drawing/2014/main" id="{508E805B-878B-CF0A-B20F-53A93D8ADF1A}"/>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708077392"/>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Pathway_3_White">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0" y="0"/>
            <a:ext cx="8928100" cy="6858000"/>
          </a:xfrm>
          <a:prstGeom prst="rect">
            <a:avLst/>
          </a:prstGeom>
        </p:spPr>
      </p:pic>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Picture Placeholder 10">
            <a:extLst>
              <a:ext uri="{FF2B5EF4-FFF2-40B4-BE49-F238E27FC236}">
                <a16:creationId xmlns:a16="http://schemas.microsoft.com/office/drawing/2014/main" id="{AE772593-C3A4-5BDA-3B03-DDFEE202D388}"/>
              </a:ext>
            </a:extLst>
          </p:cNvPr>
          <p:cNvSpPr>
            <a:spLocks noGrp="1"/>
          </p:cNvSpPr>
          <p:nvPr>
            <p:ph type="pic" sz="quarter" idx="20"/>
          </p:nvPr>
        </p:nvSpPr>
        <p:spPr>
          <a:xfrm>
            <a:off x="6892012" y="-1"/>
            <a:ext cx="5299988" cy="6858001"/>
          </a:xfrm>
          <a:custGeom>
            <a:avLst/>
            <a:gdLst>
              <a:gd name="connsiteX0" fmla="*/ 1794038 w 5299988"/>
              <a:gd name="connsiteY0" fmla="*/ 0 h 6858001"/>
              <a:gd name="connsiteX1" fmla="*/ 5299988 w 5299988"/>
              <a:gd name="connsiteY1" fmla="*/ 0 h 6858001"/>
              <a:gd name="connsiteX2" fmla="*/ 5299988 w 5299988"/>
              <a:gd name="connsiteY2" fmla="*/ 6858001 h 6858001"/>
              <a:gd name="connsiteX3" fmla="*/ 2036221 w 5299988"/>
              <a:gd name="connsiteY3" fmla="*/ 6858001 h 6858001"/>
              <a:gd name="connsiteX4" fmla="*/ 164690 w 5299988"/>
              <a:gd name="connsiteY4" fmla="*/ 3595371 h 6858001"/>
              <a:gd name="connsiteX5" fmla="*/ 58181 w 5299988"/>
              <a:gd name="connsiteY5" fmla="*/ 2919730 h 6858001"/>
              <a:gd name="connsiteX6" fmla="*/ 1794038 w 5299988"/>
              <a:gd name="connsiteY6"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99988" h="6858001">
                <a:moveTo>
                  <a:pt x="1794038" y="0"/>
                </a:moveTo>
                <a:lnTo>
                  <a:pt x="5299988" y="0"/>
                </a:lnTo>
                <a:lnTo>
                  <a:pt x="5299988" y="6858001"/>
                </a:lnTo>
                <a:lnTo>
                  <a:pt x="2036221" y="6858001"/>
                </a:lnTo>
                <a:lnTo>
                  <a:pt x="164690" y="3595371"/>
                </a:lnTo>
                <a:cubicBezTo>
                  <a:pt x="75932" y="3460751"/>
                  <a:pt x="-87637" y="3144521"/>
                  <a:pt x="58181" y="2919730"/>
                </a:cubicBezTo>
                <a:cubicBezTo>
                  <a:pt x="167226" y="2754630"/>
                  <a:pt x="1239933" y="939800"/>
                  <a:pt x="1794038" y="0"/>
                </a:cubicBezTo>
                <a:close/>
              </a:path>
            </a:pathLst>
          </a:custGeom>
          <a:solidFill>
            <a:schemeClr val="bg1">
              <a:lumMod val="85000"/>
            </a:schemeClr>
          </a:solidFill>
        </p:spPr>
        <p:txBody>
          <a:bodyPr wrap="square" anchor="ctr" anchorCtr="0">
            <a:noAutofit/>
          </a:bodyPr>
          <a:lstStyle>
            <a:lvl1pPr algn="ctr">
              <a:defRPr sz="1800"/>
            </a:lvl1pPr>
          </a:lstStyle>
          <a:p>
            <a:r>
              <a:rPr lang="en-GB" dirty="0"/>
              <a:t>Click icon to add picture</a:t>
            </a:r>
          </a:p>
        </p:txBody>
      </p:sp>
      <p:sp>
        <p:nvSpPr>
          <p:cNvPr id="5" name="Slide Number">
            <a:extLst>
              <a:ext uri="{FF2B5EF4-FFF2-40B4-BE49-F238E27FC236}">
                <a16:creationId xmlns:a16="http://schemas.microsoft.com/office/drawing/2014/main" id="{B57B3E1E-D544-03CC-1B22-61B97DDB423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1859286170"/>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Pathway_4_Grey">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1" y="0"/>
            <a:ext cx="9626601" cy="6858000"/>
          </a:xfrm>
          <a:prstGeom prst="rect">
            <a:avLst/>
          </a:prstGeom>
        </p:spPr>
      </p:pic>
      <p:sp>
        <p:nvSpPr>
          <p:cNvPr id="9" name="Picture Placeholder 8">
            <a:extLst>
              <a:ext uri="{FF2B5EF4-FFF2-40B4-BE49-F238E27FC236}">
                <a16:creationId xmlns:a16="http://schemas.microsoft.com/office/drawing/2014/main" id="{5774DA87-861B-1FCF-6087-773F7228E08A}"/>
              </a:ext>
            </a:extLst>
          </p:cNvPr>
          <p:cNvSpPr>
            <a:spLocks noGrp="1"/>
          </p:cNvSpPr>
          <p:nvPr>
            <p:ph type="pic" sz="quarter" idx="20"/>
          </p:nvPr>
        </p:nvSpPr>
        <p:spPr>
          <a:xfrm>
            <a:off x="7636933" y="0"/>
            <a:ext cx="4552529" cy="6858000"/>
          </a:xfrm>
          <a:custGeom>
            <a:avLst/>
            <a:gdLst>
              <a:gd name="connsiteX0" fmla="*/ 1989511 w 4552529"/>
              <a:gd name="connsiteY0" fmla="*/ 0 h 6858000"/>
              <a:gd name="connsiteX1" fmla="*/ 4552529 w 4552529"/>
              <a:gd name="connsiteY1" fmla="*/ 0 h 6858000"/>
              <a:gd name="connsiteX2" fmla="*/ 4552529 w 4552529"/>
              <a:gd name="connsiteY2" fmla="*/ 6858000 h 6858000"/>
              <a:gd name="connsiteX3" fmla="*/ 0 w 4552529"/>
              <a:gd name="connsiteY3" fmla="*/ 6858000 h 6858000"/>
              <a:gd name="connsiteX4" fmla="*/ 1269 w 4552529"/>
              <a:gd name="connsiteY4" fmla="*/ 2623820 h 6858000"/>
              <a:gd name="connsiteX5" fmla="*/ 158603 w 4552529"/>
              <a:gd name="connsiteY5" fmla="*/ 21894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2529" h="6858000">
                <a:moveTo>
                  <a:pt x="1989511" y="0"/>
                </a:moveTo>
                <a:lnTo>
                  <a:pt x="4552529" y="0"/>
                </a:lnTo>
                <a:lnTo>
                  <a:pt x="4552529" y="6858000"/>
                </a:lnTo>
                <a:lnTo>
                  <a:pt x="0" y="6858000"/>
                </a:lnTo>
                <a:lnTo>
                  <a:pt x="1269" y="2623820"/>
                </a:lnTo>
                <a:cubicBezTo>
                  <a:pt x="1269" y="2465070"/>
                  <a:pt x="57097" y="2311400"/>
                  <a:pt x="158603" y="2189480"/>
                </a:cubicBezTo>
                <a:close/>
              </a:path>
            </a:pathLst>
          </a:custGeom>
          <a:solidFill>
            <a:schemeClr val="bg1">
              <a:lumMod val="85000"/>
            </a:schemeClr>
          </a:solidFill>
        </p:spPr>
        <p:txBody>
          <a:bodyPr wrap="square" anchor="ctr" anchorCtr="0">
            <a:noAutofit/>
          </a:bodyPr>
          <a:lstStyle>
            <a:lvl1pPr algn="ctr">
              <a:defRPr sz="1600"/>
            </a:lvl1pPr>
          </a:lstStyle>
          <a:p>
            <a:r>
              <a:rPr lang="en-GB" dirty="0"/>
              <a:t>Click icon to add picture</a:t>
            </a:r>
          </a:p>
        </p:txBody>
      </p:sp>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Slide Number">
            <a:extLst>
              <a:ext uri="{FF2B5EF4-FFF2-40B4-BE49-F238E27FC236}">
                <a16:creationId xmlns:a16="http://schemas.microsoft.com/office/drawing/2014/main" id="{AA421AC3-8A34-2C5C-158A-5A17000A0FC5}"/>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3311145372"/>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Pathway_4_White">
    <p:bg>
      <p:bgPr>
        <a:solidFill>
          <a:schemeClr val="bg1"/>
        </a:solidFill>
        <a:effectLst/>
      </p:bgPr>
    </p:bg>
    <p:spTree>
      <p:nvGrpSpPr>
        <p:cNvPr id="1" name=""/>
        <p:cNvGrpSpPr/>
        <p:nvPr/>
      </p:nvGrpSpPr>
      <p:grpSpPr>
        <a:xfrm>
          <a:off x="0" y="0"/>
          <a:ext cx="0" cy="0"/>
          <a:chOff x="0" y="0"/>
          <a:chExt cx="0" cy="0"/>
        </a:xfrm>
      </p:grpSpPr>
      <p:pic>
        <p:nvPicPr>
          <p:cNvPr id="3" name="PATHWAY">
            <a:extLst>
              <a:ext uri="{FF2B5EF4-FFF2-40B4-BE49-F238E27FC236}">
                <a16:creationId xmlns:a16="http://schemas.microsoft.com/office/drawing/2014/main" id="{FF905B38-C9AE-9D92-2A46-96B5A884C36B}"/>
              </a:ext>
            </a:extLst>
          </p:cNvPr>
          <p:cNvPicPr>
            <a:picLocks noChangeAspect="1"/>
          </p:cNvPicPr>
          <p:nvPr/>
        </p:nvPicPr>
        <p:blipFill>
          <a:blip r:embed="rId2"/>
          <a:srcRect/>
          <a:stretch/>
        </p:blipFill>
        <p:spPr>
          <a:xfrm>
            <a:off x="-1" y="0"/>
            <a:ext cx="9626600" cy="6858000"/>
          </a:xfrm>
          <a:prstGeom prst="rect">
            <a:avLst/>
          </a:prstGeom>
        </p:spPr>
      </p:pic>
      <p:sp>
        <p:nvSpPr>
          <p:cNvPr id="9" name="Picture Placeholder 8">
            <a:extLst>
              <a:ext uri="{FF2B5EF4-FFF2-40B4-BE49-F238E27FC236}">
                <a16:creationId xmlns:a16="http://schemas.microsoft.com/office/drawing/2014/main" id="{5774DA87-861B-1FCF-6087-773F7228E08A}"/>
              </a:ext>
            </a:extLst>
          </p:cNvPr>
          <p:cNvSpPr>
            <a:spLocks noGrp="1"/>
          </p:cNvSpPr>
          <p:nvPr>
            <p:ph type="pic" sz="quarter" idx="20"/>
          </p:nvPr>
        </p:nvSpPr>
        <p:spPr>
          <a:xfrm>
            <a:off x="7639471" y="0"/>
            <a:ext cx="4552529" cy="6858000"/>
          </a:xfrm>
          <a:custGeom>
            <a:avLst/>
            <a:gdLst>
              <a:gd name="connsiteX0" fmla="*/ 1989511 w 4552529"/>
              <a:gd name="connsiteY0" fmla="*/ 0 h 6858000"/>
              <a:gd name="connsiteX1" fmla="*/ 4552529 w 4552529"/>
              <a:gd name="connsiteY1" fmla="*/ 0 h 6858000"/>
              <a:gd name="connsiteX2" fmla="*/ 4552529 w 4552529"/>
              <a:gd name="connsiteY2" fmla="*/ 6858000 h 6858000"/>
              <a:gd name="connsiteX3" fmla="*/ 0 w 4552529"/>
              <a:gd name="connsiteY3" fmla="*/ 6858000 h 6858000"/>
              <a:gd name="connsiteX4" fmla="*/ 1269 w 4552529"/>
              <a:gd name="connsiteY4" fmla="*/ 2623820 h 6858000"/>
              <a:gd name="connsiteX5" fmla="*/ 158603 w 4552529"/>
              <a:gd name="connsiteY5" fmla="*/ 21894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2529" h="6858000">
                <a:moveTo>
                  <a:pt x="1989511" y="0"/>
                </a:moveTo>
                <a:lnTo>
                  <a:pt x="4552529" y="0"/>
                </a:lnTo>
                <a:lnTo>
                  <a:pt x="4552529" y="6858000"/>
                </a:lnTo>
                <a:lnTo>
                  <a:pt x="0" y="6858000"/>
                </a:lnTo>
                <a:lnTo>
                  <a:pt x="1269" y="2623820"/>
                </a:lnTo>
                <a:cubicBezTo>
                  <a:pt x="1269" y="2465070"/>
                  <a:pt x="57097" y="2311400"/>
                  <a:pt x="158603" y="2189480"/>
                </a:cubicBezTo>
                <a:close/>
              </a:path>
            </a:pathLst>
          </a:custGeom>
          <a:solidFill>
            <a:schemeClr val="bg1">
              <a:lumMod val="85000"/>
            </a:schemeClr>
          </a:solidFill>
        </p:spPr>
        <p:txBody>
          <a:bodyPr wrap="square" anchor="ctr" anchorCtr="0">
            <a:noAutofit/>
          </a:bodyPr>
          <a:lstStyle>
            <a:lvl1pPr algn="ctr">
              <a:defRPr sz="1600"/>
            </a:lvl1pPr>
          </a:lstStyle>
          <a:p>
            <a:r>
              <a:rPr lang="en-GB" dirty="0"/>
              <a:t>Click icon to add picture</a:t>
            </a:r>
          </a:p>
        </p:txBody>
      </p:sp>
      <p:sp>
        <p:nvSpPr>
          <p:cNvPr id="4" name="H2">
            <a:extLst>
              <a:ext uri="{FF2B5EF4-FFF2-40B4-BE49-F238E27FC236}">
                <a16:creationId xmlns:a16="http://schemas.microsoft.com/office/drawing/2014/main" id="{3723A9D7-6DB0-6F05-CF6E-B1C223025327}"/>
              </a:ext>
            </a:extLst>
          </p:cNvPr>
          <p:cNvSpPr>
            <a:spLocks noGrp="1"/>
          </p:cNvSpPr>
          <p:nvPr>
            <p:ph type="body" sz="quarter" idx="16" hasCustomPrompt="1"/>
          </p:nvPr>
        </p:nvSpPr>
        <p:spPr>
          <a:xfrm>
            <a:off x="550863" y="1274763"/>
            <a:ext cx="5374449" cy="465648"/>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1" name="H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3" y="584983"/>
            <a:ext cx="5374449" cy="570445"/>
          </a:xfrm>
        </p:spPr>
        <p:txBody>
          <a:bodyPr>
            <a:normAutofit/>
          </a:bodyPr>
          <a:lstStyle>
            <a:lvl1pPr>
              <a:defRPr sz="3600"/>
            </a:lvl1pPr>
          </a:lstStyle>
          <a:p>
            <a:r>
              <a:rPr lang="en-US"/>
              <a:t>Headline</a:t>
            </a:r>
          </a:p>
        </p:txBody>
      </p:sp>
      <p:sp>
        <p:nvSpPr>
          <p:cNvPr id="30" name="Text Placeholder 29">
            <a:extLst>
              <a:ext uri="{FF2B5EF4-FFF2-40B4-BE49-F238E27FC236}">
                <a16:creationId xmlns:a16="http://schemas.microsoft.com/office/drawing/2014/main" id="{D4BDCA8B-DB04-16D4-D4F7-F86A4D917C47}"/>
              </a:ext>
            </a:extLst>
          </p:cNvPr>
          <p:cNvSpPr>
            <a:spLocks noGrp="1"/>
          </p:cNvSpPr>
          <p:nvPr>
            <p:ph type="body" sz="quarter" idx="19"/>
          </p:nvPr>
        </p:nvSpPr>
        <p:spPr>
          <a:xfrm>
            <a:off x="550863" y="2670047"/>
            <a:ext cx="5374449" cy="3546811"/>
          </a:xfrm>
          <a:prstGeom prst="rect">
            <a:avLst/>
          </a:prstGeom>
        </p:spPr>
        <p:txBody>
          <a:bodyPr/>
          <a:lstStyle>
            <a:lvl1pPr>
              <a:defRPr sz="1400">
                <a:solidFill>
                  <a:schemeClr val="tx1"/>
                </a:solidFill>
              </a:defRPr>
            </a:lvl1pPr>
            <a:lvl2pPr marL="104775" indent="-285750">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tabLst/>
              <a:defRPr sz="1400"/>
            </a:lvl3pPr>
            <a:lvl4pPr marL="653415" indent="-285750">
              <a:tabLst/>
              <a:defRPr sz="14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Slide Number">
            <a:extLst>
              <a:ext uri="{FF2B5EF4-FFF2-40B4-BE49-F238E27FC236}">
                <a16:creationId xmlns:a16="http://schemas.microsoft.com/office/drawing/2014/main" id="{6DB5EAA3-96CD-F7C3-A245-73369AAD9004}"/>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4021476672"/>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io">
    <p:bg>
      <p:bgPr>
        <a:solidFill>
          <a:schemeClr val="bg1"/>
        </a:solidFill>
        <a:effectLst/>
      </p:bgPr>
    </p:bg>
    <p:spTree>
      <p:nvGrpSpPr>
        <p:cNvPr id="1" name=""/>
        <p:cNvGrpSpPr/>
        <p:nvPr/>
      </p:nvGrpSpPr>
      <p:grpSpPr>
        <a:xfrm>
          <a:off x="0" y="0"/>
          <a:ext cx="0" cy="0"/>
          <a:chOff x="0" y="0"/>
          <a:chExt cx="0" cy="0"/>
        </a:xfrm>
      </p:grpSpPr>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hasCustomPrompt="1"/>
          </p:nvPr>
        </p:nvSpPr>
        <p:spPr>
          <a:xfrm>
            <a:off x="2349238" y="2953550"/>
            <a:ext cx="3426087" cy="2829412"/>
          </a:xfrm>
          <a:prstGeom prst="rect">
            <a:avLst/>
          </a:prstGeom>
        </p:spPr>
        <p:txBody>
          <a:bodyPr/>
          <a:lstStyle>
            <a:lvl1pPr>
              <a:defRPr sz="1200">
                <a:solidFill>
                  <a:schemeClr val="tx1"/>
                </a:solidFill>
              </a:defRPr>
            </a:lvl1pPr>
          </a:lstStyle>
          <a:p>
            <a:pPr lvl="0"/>
            <a:r>
              <a:rPr lang="en-US"/>
              <a:t>Click to add bio</a:t>
            </a:r>
          </a:p>
        </p:txBody>
      </p:sp>
      <p:sp>
        <p:nvSpPr>
          <p:cNvPr id="21" name="Title 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Team bio</a:t>
            </a:r>
          </a:p>
        </p:txBody>
      </p:sp>
      <p:sp>
        <p:nvSpPr>
          <p:cNvPr id="20" name="Picture Placeholder 8">
            <a:extLst>
              <a:ext uri="{FF2B5EF4-FFF2-40B4-BE49-F238E27FC236}">
                <a16:creationId xmlns:a16="http://schemas.microsoft.com/office/drawing/2014/main" id="{F6C90805-A383-E657-FA65-CC7343310347}"/>
              </a:ext>
            </a:extLst>
          </p:cNvPr>
          <p:cNvSpPr>
            <a:spLocks noGrp="1" noChangeAspect="1"/>
          </p:cNvSpPr>
          <p:nvPr>
            <p:ph type="pic" sz="quarter" idx="17"/>
          </p:nvPr>
        </p:nvSpPr>
        <p:spPr>
          <a:xfrm>
            <a:off x="550862" y="1761168"/>
            <a:ext cx="1512000" cy="1512000"/>
          </a:xfrm>
          <a:prstGeom prst="ellipse">
            <a:avLst/>
          </a:prstGeom>
          <a:solidFill>
            <a:schemeClr val="bg2"/>
          </a:solidFill>
        </p:spPr>
        <p:txBody>
          <a:bodyPr anchor="ctr"/>
          <a:lstStyle>
            <a:lvl1pPr algn="ctr">
              <a:defRPr sz="1200"/>
            </a:lvl1pPr>
          </a:lstStyle>
          <a:p>
            <a:r>
              <a:rPr lang="en-GB" dirty="0"/>
              <a:t>Click icon to add picture</a:t>
            </a:r>
            <a:endParaRPr lang="en-US" dirty="0"/>
          </a:p>
        </p:txBody>
      </p:sp>
      <p:sp>
        <p:nvSpPr>
          <p:cNvPr id="22" name="Picture Placeholder 8">
            <a:extLst>
              <a:ext uri="{FF2B5EF4-FFF2-40B4-BE49-F238E27FC236}">
                <a16:creationId xmlns:a16="http://schemas.microsoft.com/office/drawing/2014/main" id="{E121B338-A1E7-698B-D8C3-CD3456134D6F}"/>
              </a:ext>
            </a:extLst>
          </p:cNvPr>
          <p:cNvSpPr>
            <a:spLocks noGrp="1" noChangeAspect="1"/>
          </p:cNvSpPr>
          <p:nvPr>
            <p:ph type="pic" sz="quarter" idx="18"/>
          </p:nvPr>
        </p:nvSpPr>
        <p:spPr>
          <a:xfrm>
            <a:off x="6400112" y="1761168"/>
            <a:ext cx="1512000" cy="1512000"/>
          </a:xfrm>
          <a:prstGeom prst="ellipse">
            <a:avLst/>
          </a:prstGeom>
          <a:solidFill>
            <a:schemeClr val="bg2"/>
          </a:solidFill>
        </p:spPr>
        <p:txBody>
          <a:bodyPr anchor="ctr"/>
          <a:lstStyle>
            <a:lvl1pPr algn="ctr">
              <a:defRPr sz="1200"/>
            </a:lvl1pPr>
          </a:lstStyle>
          <a:p>
            <a:r>
              <a:rPr lang="en-GB" dirty="0"/>
              <a:t>Click icon to add picture</a:t>
            </a:r>
            <a:endParaRPr lang="en-US" dirty="0"/>
          </a:p>
        </p:txBody>
      </p:sp>
      <p:sp>
        <p:nvSpPr>
          <p:cNvPr id="24" name="Text Placeholder 7">
            <a:extLst>
              <a:ext uri="{FF2B5EF4-FFF2-40B4-BE49-F238E27FC236}">
                <a16:creationId xmlns:a16="http://schemas.microsoft.com/office/drawing/2014/main" id="{08BDFD84-3666-F461-094D-5D0AF4BFA8B7}"/>
              </a:ext>
            </a:extLst>
          </p:cNvPr>
          <p:cNvSpPr>
            <a:spLocks noGrp="1"/>
          </p:cNvSpPr>
          <p:nvPr>
            <p:ph type="body" sz="quarter" idx="20" hasCustomPrompt="1"/>
          </p:nvPr>
        </p:nvSpPr>
        <p:spPr>
          <a:xfrm>
            <a:off x="2349238"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25" name="Text Placeholder 7">
            <a:extLst>
              <a:ext uri="{FF2B5EF4-FFF2-40B4-BE49-F238E27FC236}">
                <a16:creationId xmlns:a16="http://schemas.microsoft.com/office/drawing/2014/main" id="{41DB2A7C-C5AB-1578-5374-3CC00A329EAE}"/>
              </a:ext>
            </a:extLst>
          </p:cNvPr>
          <p:cNvSpPr>
            <a:spLocks noGrp="1"/>
          </p:cNvSpPr>
          <p:nvPr>
            <p:ph type="body" sz="quarter" idx="21" hasCustomPrompt="1"/>
          </p:nvPr>
        </p:nvSpPr>
        <p:spPr>
          <a:xfrm>
            <a:off x="2349238"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26" name="Text Placeholder 7">
            <a:extLst>
              <a:ext uri="{FF2B5EF4-FFF2-40B4-BE49-F238E27FC236}">
                <a16:creationId xmlns:a16="http://schemas.microsoft.com/office/drawing/2014/main" id="{29D870D5-5C1C-D6D9-89D3-E3C41384AF9B}"/>
              </a:ext>
            </a:extLst>
          </p:cNvPr>
          <p:cNvSpPr>
            <a:spLocks noGrp="1"/>
          </p:cNvSpPr>
          <p:nvPr>
            <p:ph type="body" sz="quarter" idx="22" hasCustomPrompt="1"/>
          </p:nvPr>
        </p:nvSpPr>
        <p:spPr>
          <a:xfrm>
            <a:off x="8215050" y="2953550"/>
            <a:ext cx="3426087" cy="2835757"/>
          </a:xfrm>
          <a:prstGeom prst="rect">
            <a:avLst/>
          </a:prstGeom>
        </p:spPr>
        <p:txBody>
          <a:bodyPr/>
          <a:lstStyle>
            <a:lvl1pPr>
              <a:defRPr sz="1200">
                <a:solidFill>
                  <a:schemeClr val="tx1"/>
                </a:solidFill>
              </a:defRPr>
            </a:lvl1pPr>
          </a:lstStyle>
          <a:p>
            <a:pPr lvl="0"/>
            <a:r>
              <a:rPr lang="en-US"/>
              <a:t>Click to add bio</a:t>
            </a:r>
          </a:p>
        </p:txBody>
      </p:sp>
      <p:sp>
        <p:nvSpPr>
          <p:cNvPr id="28" name="Text Placeholder 7">
            <a:extLst>
              <a:ext uri="{FF2B5EF4-FFF2-40B4-BE49-F238E27FC236}">
                <a16:creationId xmlns:a16="http://schemas.microsoft.com/office/drawing/2014/main" id="{DC307E90-9564-511D-B062-3F2F08E59DB9}"/>
              </a:ext>
            </a:extLst>
          </p:cNvPr>
          <p:cNvSpPr>
            <a:spLocks noGrp="1"/>
          </p:cNvSpPr>
          <p:nvPr>
            <p:ph type="body" sz="quarter" idx="24" hasCustomPrompt="1"/>
          </p:nvPr>
        </p:nvSpPr>
        <p:spPr>
          <a:xfrm>
            <a:off x="8215051"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29" name="Text Placeholder 7">
            <a:extLst>
              <a:ext uri="{FF2B5EF4-FFF2-40B4-BE49-F238E27FC236}">
                <a16:creationId xmlns:a16="http://schemas.microsoft.com/office/drawing/2014/main" id="{9D149572-E83C-E8BF-08C8-27711812BDF5}"/>
              </a:ext>
            </a:extLst>
          </p:cNvPr>
          <p:cNvSpPr>
            <a:spLocks noGrp="1"/>
          </p:cNvSpPr>
          <p:nvPr>
            <p:ph type="body" sz="quarter" idx="25" hasCustomPrompt="1"/>
          </p:nvPr>
        </p:nvSpPr>
        <p:spPr>
          <a:xfrm>
            <a:off x="8215051"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14" name="Slide Number Placeholder 2">
            <a:extLst>
              <a:ext uri="{FF2B5EF4-FFF2-40B4-BE49-F238E27FC236}">
                <a16:creationId xmlns:a16="http://schemas.microsoft.com/office/drawing/2014/main" id="{E7EBAD1F-C7AE-30C3-77B0-B7782A0D06C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5" name="Picture 14">
            <a:extLst>
              <a:ext uri="{FF2B5EF4-FFF2-40B4-BE49-F238E27FC236}">
                <a16:creationId xmlns:a16="http://schemas.microsoft.com/office/drawing/2014/main" id="{ECFB055A-E921-6CB9-2675-F26946FB8E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3066724295"/>
      </p:ext>
    </p:extLst>
  </p:cSld>
  <p:clrMapOvr>
    <a:masterClrMapping/>
  </p:clrMapOvr>
  <p:extLst>
    <p:ext uri="{DCECCB84-F9BA-43D5-87BE-67443E8EF086}">
      <p15:sldGuideLst xmlns:p15="http://schemas.microsoft.com/office/powerpoint/2012/main">
        <p15:guide id="1" pos="1459">
          <p15:clr>
            <a:srgbClr val="FBAE40"/>
          </p15:clr>
        </p15:guide>
        <p15:guide id="8" orient="horz" pos="1094">
          <p15:clr>
            <a:srgbClr val="FBAE40"/>
          </p15:clr>
        </p15:guide>
        <p15:guide id="9" pos="3659">
          <p15:clr>
            <a:srgbClr val="FBAE40"/>
          </p15:clr>
        </p15:guide>
        <p15:guide id="10" pos="4021">
          <p15:clr>
            <a:srgbClr val="FBAE40"/>
          </p15:clr>
        </p15:guide>
        <p15:guide id="11" pos="5155">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Section">
    <p:bg>
      <p:bgPr>
        <a:solidFill>
          <a:srgbClr val="009343"/>
        </a:solidFill>
        <a:effectLst/>
      </p:bgPr>
    </p:bg>
    <p:spTree>
      <p:nvGrpSpPr>
        <p:cNvPr id="1" name=""/>
        <p:cNvGrpSpPr/>
        <p:nvPr/>
      </p:nvGrpSpPr>
      <p:grpSpPr>
        <a:xfrm>
          <a:off x="0" y="0"/>
          <a:ext cx="0" cy="0"/>
          <a:chOff x="0" y="0"/>
          <a:chExt cx="0" cy="0"/>
        </a:xfrm>
      </p:grpSpPr>
      <p:pic>
        <p:nvPicPr>
          <p:cNvPr id="4" name="Picture 3" descr="A green screen on a white background&#10;&#10;Description automatically generated with low confidence">
            <a:extLst>
              <a:ext uri="{FF2B5EF4-FFF2-40B4-BE49-F238E27FC236}">
                <a16:creationId xmlns:a16="http://schemas.microsoft.com/office/drawing/2014/main" id="{55214E57-27FD-FEC3-A510-949462BC42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11" name="Subtitle 2">
            <a:extLst>
              <a:ext uri="{FF2B5EF4-FFF2-40B4-BE49-F238E27FC236}">
                <a16:creationId xmlns:a16="http://schemas.microsoft.com/office/drawing/2014/main" id="{435F23EB-AC29-7BDF-0CEC-D75EDDA18273}"/>
              </a:ext>
            </a:extLst>
          </p:cNvPr>
          <p:cNvSpPr>
            <a:spLocks noGrp="1"/>
          </p:cNvSpPr>
          <p:nvPr>
            <p:ph type="subTitle" idx="1" hasCustomPrompt="1"/>
          </p:nvPr>
        </p:nvSpPr>
        <p:spPr>
          <a:xfrm>
            <a:off x="3013997" y="3397026"/>
            <a:ext cx="5545138" cy="828040"/>
          </a:xfrm>
          <a:prstGeom prst="rect">
            <a:avLst/>
          </a:prstGeom>
        </p:spPr>
        <p:txBody>
          <a:bodyPr lIns="72000"/>
          <a:lstStyle>
            <a:lvl1pPr marL="0" indent="0" algn="l">
              <a:buFont typeface="Arial" panose="020B0604020202020204" pitchFamily="34" charset="0"/>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13" name="Title 1">
            <a:extLst>
              <a:ext uri="{FF2B5EF4-FFF2-40B4-BE49-F238E27FC236}">
                <a16:creationId xmlns:a16="http://schemas.microsoft.com/office/drawing/2014/main" id="{183E456E-FFBD-68B1-6D7B-8FEF58075C01}"/>
              </a:ext>
            </a:extLst>
          </p:cNvPr>
          <p:cNvSpPr>
            <a:spLocks noGrp="1"/>
          </p:cNvSpPr>
          <p:nvPr>
            <p:ph type="ctrTitle" hasCustomPrompt="1"/>
          </p:nvPr>
        </p:nvSpPr>
        <p:spPr>
          <a:xfrm>
            <a:off x="3013997" y="2210546"/>
            <a:ext cx="8583415" cy="1099020"/>
          </a:xfrm>
        </p:spPr>
        <p:txBody>
          <a:bodyPr anchor="b">
            <a:normAutofit/>
          </a:bodyPr>
          <a:lstStyle>
            <a:lvl1pPr algn="l">
              <a:lnSpc>
                <a:spcPct val="80000"/>
              </a:lnSpc>
              <a:defRPr sz="7200">
                <a:solidFill>
                  <a:schemeClr val="bg1"/>
                </a:solidFill>
              </a:defRPr>
            </a:lvl1pPr>
          </a:lstStyle>
          <a:p>
            <a:r>
              <a:rPr lang="en-US"/>
              <a:t>Section</a:t>
            </a: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6D2EF280-6652-612F-C518-A0C19B49E1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3941473545"/>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eam bio 2">
    <p:spTree>
      <p:nvGrpSpPr>
        <p:cNvPr id="1" name=""/>
        <p:cNvGrpSpPr/>
        <p:nvPr/>
      </p:nvGrpSpPr>
      <p:grpSpPr>
        <a:xfrm>
          <a:off x="0" y="0"/>
          <a:ext cx="0" cy="0"/>
          <a:chOff x="0" y="0"/>
          <a:chExt cx="0" cy="0"/>
        </a:xfrm>
      </p:grpSpPr>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hasCustomPrompt="1"/>
          </p:nvPr>
        </p:nvSpPr>
        <p:spPr>
          <a:xfrm>
            <a:off x="550864" y="3429000"/>
            <a:ext cx="3311050" cy="229701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bio</a:t>
            </a:r>
          </a:p>
        </p:txBody>
      </p:sp>
      <p:sp>
        <p:nvSpPr>
          <p:cNvPr id="21" name="Title 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Team bio</a:t>
            </a:r>
          </a:p>
        </p:txBody>
      </p:sp>
      <p:sp>
        <p:nvSpPr>
          <p:cNvPr id="20" name="Picture Placeholder 8">
            <a:extLst>
              <a:ext uri="{FF2B5EF4-FFF2-40B4-BE49-F238E27FC236}">
                <a16:creationId xmlns:a16="http://schemas.microsoft.com/office/drawing/2014/main" id="{F6C90805-A383-E657-FA65-CC7343310347}"/>
              </a:ext>
            </a:extLst>
          </p:cNvPr>
          <p:cNvSpPr>
            <a:spLocks noGrp="1" noChangeAspect="1"/>
          </p:cNvSpPr>
          <p:nvPr>
            <p:ph type="pic" sz="quarter" idx="17"/>
          </p:nvPr>
        </p:nvSpPr>
        <p:spPr>
          <a:xfrm>
            <a:off x="550862" y="1761168"/>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22" name="Picture Placeholder 8">
            <a:extLst>
              <a:ext uri="{FF2B5EF4-FFF2-40B4-BE49-F238E27FC236}">
                <a16:creationId xmlns:a16="http://schemas.microsoft.com/office/drawing/2014/main" id="{E121B338-A1E7-698B-D8C3-CD3456134D6F}"/>
              </a:ext>
            </a:extLst>
          </p:cNvPr>
          <p:cNvSpPr>
            <a:spLocks noGrp="1" noChangeAspect="1"/>
          </p:cNvSpPr>
          <p:nvPr>
            <p:ph type="pic" sz="quarter" idx="18"/>
          </p:nvPr>
        </p:nvSpPr>
        <p:spPr>
          <a:xfrm>
            <a:off x="4420499" y="1761168"/>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23" name="Picture Placeholder 8">
            <a:extLst>
              <a:ext uri="{FF2B5EF4-FFF2-40B4-BE49-F238E27FC236}">
                <a16:creationId xmlns:a16="http://schemas.microsoft.com/office/drawing/2014/main" id="{A78E7DDB-016F-478F-EC0C-758444EA7995}"/>
              </a:ext>
            </a:extLst>
          </p:cNvPr>
          <p:cNvSpPr>
            <a:spLocks noGrp="1" noChangeAspect="1"/>
          </p:cNvSpPr>
          <p:nvPr>
            <p:ph type="pic" sz="quarter" idx="19"/>
          </p:nvPr>
        </p:nvSpPr>
        <p:spPr>
          <a:xfrm>
            <a:off x="8330762" y="1761168"/>
            <a:ext cx="1512000" cy="1512000"/>
          </a:xfrm>
          <a:prstGeom prst="ellipse">
            <a:avLst/>
          </a:prstGeom>
          <a:solidFill>
            <a:schemeClr val="bg2"/>
          </a:solidFill>
        </p:spPr>
        <p:txBody>
          <a:bodyPr vert="horz" lIns="0" tIns="0" rIns="0" bIns="0" rtlCol="0" anchor="ctr">
            <a:noAutofit/>
          </a:bodyPr>
          <a:lstStyle>
            <a:lvl1pPr>
              <a:defRPr lang="en-US" sz="1200"/>
            </a:lvl1pPr>
          </a:lstStyle>
          <a:p>
            <a:pPr lvl="0" algn="ctr"/>
            <a:r>
              <a:rPr lang="en-GB" dirty="0"/>
              <a:t>Click icon to add picture</a:t>
            </a:r>
            <a:endParaRPr lang="en-US" dirty="0"/>
          </a:p>
        </p:txBody>
      </p:sp>
      <p:sp>
        <p:nvSpPr>
          <p:cNvPr id="24" name="Text Placeholder 7">
            <a:extLst>
              <a:ext uri="{FF2B5EF4-FFF2-40B4-BE49-F238E27FC236}">
                <a16:creationId xmlns:a16="http://schemas.microsoft.com/office/drawing/2014/main" id="{08BDFD84-3666-F461-094D-5D0AF4BFA8B7}"/>
              </a:ext>
            </a:extLst>
          </p:cNvPr>
          <p:cNvSpPr>
            <a:spLocks noGrp="1"/>
          </p:cNvSpPr>
          <p:nvPr>
            <p:ph type="body" sz="quarter" idx="20" hasCustomPrompt="1"/>
          </p:nvPr>
        </p:nvSpPr>
        <p:spPr>
          <a:xfrm>
            <a:off x="2349238"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25" name="Text Placeholder 7">
            <a:extLst>
              <a:ext uri="{FF2B5EF4-FFF2-40B4-BE49-F238E27FC236}">
                <a16:creationId xmlns:a16="http://schemas.microsoft.com/office/drawing/2014/main" id="{41DB2A7C-C5AB-1578-5374-3CC00A329EAE}"/>
              </a:ext>
            </a:extLst>
          </p:cNvPr>
          <p:cNvSpPr>
            <a:spLocks noGrp="1"/>
          </p:cNvSpPr>
          <p:nvPr>
            <p:ph type="body" sz="quarter" idx="21" hasCustomPrompt="1"/>
          </p:nvPr>
        </p:nvSpPr>
        <p:spPr>
          <a:xfrm>
            <a:off x="2349238"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26" name="Text Placeholder 7">
            <a:extLst>
              <a:ext uri="{FF2B5EF4-FFF2-40B4-BE49-F238E27FC236}">
                <a16:creationId xmlns:a16="http://schemas.microsoft.com/office/drawing/2014/main" id="{29D870D5-5C1C-D6D9-89D3-E3C41384AF9B}"/>
              </a:ext>
            </a:extLst>
          </p:cNvPr>
          <p:cNvSpPr>
            <a:spLocks noGrp="1"/>
          </p:cNvSpPr>
          <p:nvPr>
            <p:ph type="body" sz="quarter" idx="22" hasCustomPrompt="1"/>
          </p:nvPr>
        </p:nvSpPr>
        <p:spPr>
          <a:xfrm>
            <a:off x="4403725" y="3436524"/>
            <a:ext cx="3348038" cy="2297011"/>
          </a:xfrm>
          <a:prstGeom prst="rect">
            <a:avLst/>
          </a:prstGeom>
        </p:spPr>
        <p:txBody>
          <a:bodyPr/>
          <a:lstStyle>
            <a:lvl1pPr>
              <a:defRPr sz="1200">
                <a:solidFill>
                  <a:schemeClr val="tx1"/>
                </a:solidFill>
              </a:defRPr>
            </a:lvl1pPr>
          </a:lstStyle>
          <a:p>
            <a:pPr lvl="0"/>
            <a:r>
              <a:rPr lang="en-US"/>
              <a:t>Click to add bio</a:t>
            </a:r>
          </a:p>
        </p:txBody>
      </p:sp>
      <p:sp>
        <p:nvSpPr>
          <p:cNvPr id="27" name="Text Placeholder 7">
            <a:extLst>
              <a:ext uri="{FF2B5EF4-FFF2-40B4-BE49-F238E27FC236}">
                <a16:creationId xmlns:a16="http://schemas.microsoft.com/office/drawing/2014/main" id="{5428689B-0A38-9B72-E3B2-39487D7BF6E6}"/>
              </a:ext>
            </a:extLst>
          </p:cNvPr>
          <p:cNvSpPr>
            <a:spLocks noGrp="1"/>
          </p:cNvSpPr>
          <p:nvPr>
            <p:ph type="body" sz="quarter" idx="23" hasCustomPrompt="1"/>
          </p:nvPr>
        </p:nvSpPr>
        <p:spPr>
          <a:xfrm>
            <a:off x="8335296" y="3429000"/>
            <a:ext cx="3311050" cy="2297011"/>
          </a:xfrm>
          <a:prstGeom prst="rect">
            <a:avLst/>
          </a:prstGeom>
        </p:spPr>
        <p:txBody>
          <a:bodyPr/>
          <a:lstStyle>
            <a:lvl1pPr>
              <a:defRPr sz="1200">
                <a:solidFill>
                  <a:schemeClr val="tx1"/>
                </a:solidFill>
              </a:defRPr>
            </a:lvl1pPr>
          </a:lstStyle>
          <a:p>
            <a:pPr lvl="0"/>
            <a:r>
              <a:rPr lang="en-US"/>
              <a:t>Click to add bio</a:t>
            </a:r>
          </a:p>
        </p:txBody>
      </p:sp>
      <p:sp>
        <p:nvSpPr>
          <p:cNvPr id="28" name="Text Placeholder 7">
            <a:extLst>
              <a:ext uri="{FF2B5EF4-FFF2-40B4-BE49-F238E27FC236}">
                <a16:creationId xmlns:a16="http://schemas.microsoft.com/office/drawing/2014/main" id="{DC307E90-9564-511D-B062-3F2F08E59DB9}"/>
              </a:ext>
            </a:extLst>
          </p:cNvPr>
          <p:cNvSpPr>
            <a:spLocks noGrp="1"/>
          </p:cNvSpPr>
          <p:nvPr>
            <p:ph type="body" sz="quarter" idx="24" hasCustomPrompt="1"/>
          </p:nvPr>
        </p:nvSpPr>
        <p:spPr>
          <a:xfrm>
            <a:off x="6235438"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29" name="Text Placeholder 7">
            <a:extLst>
              <a:ext uri="{FF2B5EF4-FFF2-40B4-BE49-F238E27FC236}">
                <a16:creationId xmlns:a16="http://schemas.microsoft.com/office/drawing/2014/main" id="{9D149572-E83C-E8BF-08C8-27711812BDF5}"/>
              </a:ext>
            </a:extLst>
          </p:cNvPr>
          <p:cNvSpPr>
            <a:spLocks noGrp="1"/>
          </p:cNvSpPr>
          <p:nvPr>
            <p:ph type="body" sz="quarter" idx="25" hasCustomPrompt="1"/>
          </p:nvPr>
        </p:nvSpPr>
        <p:spPr>
          <a:xfrm>
            <a:off x="6235438"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30" name="Text Placeholder 7">
            <a:extLst>
              <a:ext uri="{FF2B5EF4-FFF2-40B4-BE49-F238E27FC236}">
                <a16:creationId xmlns:a16="http://schemas.microsoft.com/office/drawing/2014/main" id="{B143568E-F26B-9CC8-46E4-96454F720719}"/>
              </a:ext>
            </a:extLst>
          </p:cNvPr>
          <p:cNvSpPr>
            <a:spLocks noGrp="1"/>
          </p:cNvSpPr>
          <p:nvPr>
            <p:ph type="body" sz="quarter" idx="26" hasCustomPrompt="1"/>
          </p:nvPr>
        </p:nvSpPr>
        <p:spPr>
          <a:xfrm>
            <a:off x="10145701" y="2250745"/>
            <a:ext cx="1514737" cy="290771"/>
          </a:xfrm>
          <a:prstGeom prst="rect">
            <a:avLst/>
          </a:prstGeom>
        </p:spPr>
        <p:txBody>
          <a:bodyPr anchor="b"/>
          <a:lstStyle>
            <a:lvl1pPr algn="l">
              <a:defRPr sz="1200" b="1">
                <a:solidFill>
                  <a:schemeClr val="accent2"/>
                </a:solidFill>
              </a:defRPr>
            </a:lvl1pPr>
          </a:lstStyle>
          <a:p>
            <a:pPr lvl="0"/>
            <a:r>
              <a:rPr lang="en-US"/>
              <a:t>Name Surname</a:t>
            </a:r>
          </a:p>
        </p:txBody>
      </p:sp>
      <p:sp>
        <p:nvSpPr>
          <p:cNvPr id="31" name="Text Placeholder 7">
            <a:extLst>
              <a:ext uri="{FF2B5EF4-FFF2-40B4-BE49-F238E27FC236}">
                <a16:creationId xmlns:a16="http://schemas.microsoft.com/office/drawing/2014/main" id="{3E3394FE-D84F-C1F8-1036-15D14548B764}"/>
              </a:ext>
            </a:extLst>
          </p:cNvPr>
          <p:cNvSpPr>
            <a:spLocks noGrp="1"/>
          </p:cNvSpPr>
          <p:nvPr>
            <p:ph type="body" sz="quarter" idx="27" hasCustomPrompt="1"/>
          </p:nvPr>
        </p:nvSpPr>
        <p:spPr>
          <a:xfrm>
            <a:off x="10145701" y="2602147"/>
            <a:ext cx="1514737" cy="290771"/>
          </a:xfrm>
          <a:prstGeom prst="rect">
            <a:avLst/>
          </a:prstGeom>
        </p:spPr>
        <p:txBody>
          <a:bodyPr/>
          <a:lstStyle>
            <a:lvl1pPr algn="l">
              <a:defRPr sz="1200">
                <a:solidFill>
                  <a:schemeClr val="tx1"/>
                </a:solidFill>
              </a:defRPr>
            </a:lvl1pPr>
          </a:lstStyle>
          <a:p>
            <a:pPr lvl="0"/>
            <a:r>
              <a:rPr lang="en-US"/>
              <a:t>Job Title</a:t>
            </a:r>
          </a:p>
        </p:txBody>
      </p:sp>
      <p:sp>
        <p:nvSpPr>
          <p:cNvPr id="19" name="Slide Number Placeholder 2">
            <a:extLst>
              <a:ext uri="{FF2B5EF4-FFF2-40B4-BE49-F238E27FC236}">
                <a16:creationId xmlns:a16="http://schemas.microsoft.com/office/drawing/2014/main" id="{52BD00BD-1FDC-EDCF-BB4D-8A46BC5A48E9}"/>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32" name="Picture 31">
            <a:extLst>
              <a:ext uri="{FF2B5EF4-FFF2-40B4-BE49-F238E27FC236}">
                <a16:creationId xmlns:a16="http://schemas.microsoft.com/office/drawing/2014/main" id="{F5FB4361-00A0-159F-F91F-9E3EBB5BBC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4050867199"/>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883">
          <p15:clr>
            <a:srgbClr val="FBAE40"/>
          </p15:clr>
        </p15:guide>
        <p15:guide id="4" pos="5246">
          <p15:clr>
            <a:srgbClr val="FBAE40"/>
          </p15:clr>
        </p15:guide>
        <p15:guide id="8" orient="horz" pos="109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2 Col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51503-89C6-2E97-674E-1A675A95B1EE}"/>
              </a:ext>
            </a:extLst>
          </p:cNvPr>
          <p:cNvSpPr>
            <a:spLocks noGrp="1"/>
          </p:cNvSpPr>
          <p:nvPr>
            <p:ph type="title" hasCustomPrompt="1"/>
          </p:nvPr>
        </p:nvSpPr>
        <p:spPr/>
        <p:txBody>
          <a:bodyPr>
            <a:normAutofit/>
          </a:bodyPr>
          <a:lstStyle>
            <a:lvl1pPr>
              <a:defRPr sz="3600"/>
            </a:lvl1pPr>
          </a:lstStyle>
          <a:p>
            <a:r>
              <a:rPr lang="en-US"/>
              <a:t>Heading</a:t>
            </a:r>
          </a:p>
        </p:txBody>
      </p:sp>
      <p:sp>
        <p:nvSpPr>
          <p:cNvPr id="6" name="Content Placeholder 4">
            <a:extLst>
              <a:ext uri="{FF2B5EF4-FFF2-40B4-BE49-F238E27FC236}">
                <a16:creationId xmlns:a16="http://schemas.microsoft.com/office/drawing/2014/main" id="{AC14944C-5A31-063C-B715-F47AB27413B8}"/>
              </a:ext>
            </a:extLst>
          </p:cNvPr>
          <p:cNvSpPr>
            <a:spLocks noGrp="1"/>
          </p:cNvSpPr>
          <p:nvPr>
            <p:ph sz="quarter" idx="15" hasCustomPrompt="1"/>
          </p:nvPr>
        </p:nvSpPr>
        <p:spPr>
          <a:xfrm>
            <a:off x="550864" y="1761169"/>
            <a:ext cx="5257800" cy="397236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7" name="Text Placeholder 10">
            <a:extLst>
              <a:ext uri="{FF2B5EF4-FFF2-40B4-BE49-F238E27FC236}">
                <a16:creationId xmlns:a16="http://schemas.microsoft.com/office/drawing/2014/main" id="{BC540D80-DD1F-E08D-BAD3-937E23B7184A}"/>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Content Placeholder 4">
            <a:extLst>
              <a:ext uri="{FF2B5EF4-FFF2-40B4-BE49-F238E27FC236}">
                <a16:creationId xmlns:a16="http://schemas.microsoft.com/office/drawing/2014/main" id="{0B814CED-49D0-7FFE-B025-4F77858B35C1}"/>
              </a:ext>
            </a:extLst>
          </p:cNvPr>
          <p:cNvSpPr>
            <a:spLocks noGrp="1"/>
          </p:cNvSpPr>
          <p:nvPr>
            <p:ph sz="quarter" idx="17" hasCustomPrompt="1"/>
          </p:nvPr>
        </p:nvSpPr>
        <p:spPr>
          <a:xfrm>
            <a:off x="6398211" y="1761169"/>
            <a:ext cx="5257800" cy="397236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8" name="Slide Number Placeholder 2">
            <a:extLst>
              <a:ext uri="{FF2B5EF4-FFF2-40B4-BE49-F238E27FC236}">
                <a16:creationId xmlns:a16="http://schemas.microsoft.com/office/drawing/2014/main" id="{7EDB417A-2F33-4A30-3BAE-81EA18A28A5B}"/>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1" name="Picture 10">
            <a:extLst>
              <a:ext uri="{FF2B5EF4-FFF2-40B4-BE49-F238E27FC236}">
                <a16:creationId xmlns:a16="http://schemas.microsoft.com/office/drawing/2014/main" id="{0D3DA24A-97E3-F2B0-65AA-602D93A3B6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915574943"/>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3 Collumn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3DA65B1-EF29-3E70-5E02-1F3353AC7B97}"/>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Heading</a:t>
            </a:r>
          </a:p>
        </p:txBody>
      </p:sp>
      <p:sp>
        <p:nvSpPr>
          <p:cNvPr id="8" name="Content Placeholder 4">
            <a:extLst>
              <a:ext uri="{FF2B5EF4-FFF2-40B4-BE49-F238E27FC236}">
                <a16:creationId xmlns:a16="http://schemas.microsoft.com/office/drawing/2014/main" id="{0ED5CD99-5706-CD8E-F5F1-15F0B1E8235A}"/>
              </a:ext>
            </a:extLst>
          </p:cNvPr>
          <p:cNvSpPr>
            <a:spLocks noGrp="1"/>
          </p:cNvSpPr>
          <p:nvPr>
            <p:ph sz="quarter" idx="15" hasCustomPrompt="1"/>
          </p:nvPr>
        </p:nvSpPr>
        <p:spPr>
          <a:xfrm>
            <a:off x="550864" y="1761167"/>
            <a:ext cx="3313111" cy="3922941"/>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2" name="Content Placeholder 4">
            <a:extLst>
              <a:ext uri="{FF2B5EF4-FFF2-40B4-BE49-F238E27FC236}">
                <a16:creationId xmlns:a16="http://schemas.microsoft.com/office/drawing/2014/main" id="{6B8B5FD8-4538-9831-A8FB-C7B54ADE6FDC}"/>
              </a:ext>
            </a:extLst>
          </p:cNvPr>
          <p:cNvSpPr>
            <a:spLocks noGrp="1"/>
          </p:cNvSpPr>
          <p:nvPr>
            <p:ph sz="quarter" idx="17" hasCustomPrompt="1"/>
          </p:nvPr>
        </p:nvSpPr>
        <p:spPr>
          <a:xfrm>
            <a:off x="8329866" y="1761167"/>
            <a:ext cx="3313111" cy="3922941"/>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Content Placeholder 4">
            <a:extLst>
              <a:ext uri="{FF2B5EF4-FFF2-40B4-BE49-F238E27FC236}">
                <a16:creationId xmlns:a16="http://schemas.microsoft.com/office/drawing/2014/main" id="{B03FC4D6-3FE4-1F85-DAFD-26C50044EED5}"/>
              </a:ext>
            </a:extLst>
          </p:cNvPr>
          <p:cNvSpPr>
            <a:spLocks noGrp="1"/>
          </p:cNvSpPr>
          <p:nvPr>
            <p:ph sz="quarter" idx="18" hasCustomPrompt="1"/>
          </p:nvPr>
        </p:nvSpPr>
        <p:spPr>
          <a:xfrm>
            <a:off x="4438652" y="1761167"/>
            <a:ext cx="3313111" cy="3922941"/>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9" name="Text Placeholder 10">
            <a:extLst>
              <a:ext uri="{FF2B5EF4-FFF2-40B4-BE49-F238E27FC236}">
                <a16:creationId xmlns:a16="http://schemas.microsoft.com/office/drawing/2014/main" id="{2D6C7C50-F025-2036-B1E9-99F90843C65B}"/>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Slide Number Placeholder 2">
            <a:extLst>
              <a:ext uri="{FF2B5EF4-FFF2-40B4-BE49-F238E27FC236}">
                <a16:creationId xmlns:a16="http://schemas.microsoft.com/office/drawing/2014/main" id="{E5176043-9041-82DC-D879-546331F80F12}"/>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4" name="Picture 13">
            <a:extLst>
              <a:ext uri="{FF2B5EF4-FFF2-40B4-BE49-F238E27FC236}">
                <a16:creationId xmlns:a16="http://schemas.microsoft.com/office/drawing/2014/main" id="{C9D31902-81A8-5655-E240-A3B3D01323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40329731"/>
      </p:ext>
    </p:extLst>
  </p:cSld>
  <p:clrMapOvr>
    <a:masterClrMapping/>
  </p:clrMapOvr>
  <p:extLst>
    <p:ext uri="{DCECCB84-F9BA-43D5-87BE-67443E8EF086}">
      <p15:sldGuideLst xmlns:p15="http://schemas.microsoft.com/office/powerpoint/2012/main">
        <p15:guide id="1" pos="2434">
          <p15:clr>
            <a:srgbClr val="FBAE40"/>
          </p15:clr>
        </p15:guide>
        <p15:guide id="2" pos="2797">
          <p15:clr>
            <a:srgbClr val="FBAE40"/>
          </p15:clr>
        </p15:guide>
        <p15:guide id="3" pos="4883">
          <p15:clr>
            <a:srgbClr val="FBAE40"/>
          </p15:clr>
        </p15:guide>
        <p15:guide id="4" pos="5246">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3E2FC-0606-5225-248A-15EB835C08FD}"/>
              </a:ext>
            </a:extLst>
          </p:cNvPr>
          <p:cNvSpPr>
            <a:spLocks noGrp="1"/>
          </p:cNvSpPr>
          <p:nvPr>
            <p:ph type="title" hasCustomPrompt="1"/>
          </p:nvPr>
        </p:nvSpPr>
        <p:spPr/>
        <p:txBody>
          <a:bodyPr>
            <a:normAutofit/>
          </a:bodyPr>
          <a:lstStyle>
            <a:lvl1pPr>
              <a:defRPr sz="3600"/>
            </a:lvl1pPr>
          </a:lstStyle>
          <a:p>
            <a:r>
              <a:rPr lang="en-GB"/>
              <a:t>Heading</a:t>
            </a:r>
            <a:endParaRPr lang="en-US"/>
          </a:p>
        </p:txBody>
      </p:sp>
      <p:sp>
        <p:nvSpPr>
          <p:cNvPr id="7" name="Content Placeholder 4">
            <a:extLst>
              <a:ext uri="{FF2B5EF4-FFF2-40B4-BE49-F238E27FC236}">
                <a16:creationId xmlns:a16="http://schemas.microsoft.com/office/drawing/2014/main" id="{51884E5F-CBCE-40C9-97A7-92A91ADFF2F9}"/>
              </a:ext>
            </a:extLst>
          </p:cNvPr>
          <p:cNvSpPr>
            <a:spLocks noGrp="1"/>
          </p:cNvSpPr>
          <p:nvPr>
            <p:ph sz="quarter" idx="15" hasCustomPrompt="1"/>
          </p:nvPr>
        </p:nvSpPr>
        <p:spPr>
          <a:xfrm>
            <a:off x="550863" y="1761169"/>
            <a:ext cx="11082337" cy="3922939"/>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6" name="Text Placeholder 10">
            <a:extLst>
              <a:ext uri="{FF2B5EF4-FFF2-40B4-BE49-F238E27FC236}">
                <a16:creationId xmlns:a16="http://schemas.microsoft.com/office/drawing/2014/main" id="{7C7ECCD7-8162-B415-F3E0-FEEDD93982D3}"/>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8" name="Slide Number Placeholder 2">
            <a:extLst>
              <a:ext uri="{FF2B5EF4-FFF2-40B4-BE49-F238E27FC236}">
                <a16:creationId xmlns:a16="http://schemas.microsoft.com/office/drawing/2014/main" id="{C0B67946-66DD-D8A7-DAEC-F9E4B5C03078}"/>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0" name="Picture 9">
            <a:extLst>
              <a:ext uri="{FF2B5EF4-FFF2-40B4-BE49-F238E27FC236}">
                <a16:creationId xmlns:a16="http://schemas.microsoft.com/office/drawing/2014/main" id="{04639D61-55EA-729C-383C-46018C6970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8712744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 Collumn +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6096000" y="0"/>
            <a:ext cx="6096000" cy="685800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2" name="Title 1">
            <a:extLst>
              <a:ext uri="{FF2B5EF4-FFF2-40B4-BE49-F238E27FC236}">
                <a16:creationId xmlns:a16="http://schemas.microsoft.com/office/drawing/2014/main" id="{DA04FB1D-6953-082B-EE97-5FDE39286E8A}"/>
              </a:ext>
            </a:extLst>
          </p:cNvPr>
          <p:cNvSpPr>
            <a:spLocks noGrp="1"/>
          </p:cNvSpPr>
          <p:nvPr>
            <p:ph type="title" hasCustomPrompt="1"/>
          </p:nvPr>
        </p:nvSpPr>
        <p:spPr>
          <a:xfrm>
            <a:off x="550862" y="584983"/>
            <a:ext cx="4968875" cy="1168661"/>
          </a:xfrm>
        </p:spPr>
        <p:txBody>
          <a:bodyPr>
            <a:normAutofit/>
          </a:bodyPr>
          <a:lstStyle>
            <a:lvl1pPr>
              <a:defRPr sz="3600"/>
            </a:lvl1pPr>
          </a:lstStyle>
          <a:p>
            <a:r>
              <a:rPr lang="en-US"/>
              <a:t>Heading</a:t>
            </a:r>
          </a:p>
        </p:txBody>
      </p:sp>
      <p:sp>
        <p:nvSpPr>
          <p:cNvPr id="12" name="Content Placeholder 4">
            <a:extLst>
              <a:ext uri="{FF2B5EF4-FFF2-40B4-BE49-F238E27FC236}">
                <a16:creationId xmlns:a16="http://schemas.microsoft.com/office/drawing/2014/main" id="{C9E20668-FC35-DB0B-CBEF-462869834AF9}"/>
              </a:ext>
            </a:extLst>
          </p:cNvPr>
          <p:cNvSpPr>
            <a:spLocks noGrp="1"/>
          </p:cNvSpPr>
          <p:nvPr>
            <p:ph sz="quarter" idx="16" hasCustomPrompt="1"/>
          </p:nvPr>
        </p:nvSpPr>
        <p:spPr>
          <a:xfrm>
            <a:off x="571674" y="2328438"/>
            <a:ext cx="4948064" cy="3980287"/>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Text Placeholder 10">
            <a:extLst>
              <a:ext uri="{FF2B5EF4-FFF2-40B4-BE49-F238E27FC236}">
                <a16:creationId xmlns:a16="http://schemas.microsoft.com/office/drawing/2014/main" id="{9096345A-7894-03CF-7C7B-5232D32F584F}"/>
              </a:ext>
            </a:extLst>
          </p:cNvPr>
          <p:cNvSpPr>
            <a:spLocks noGrp="1"/>
          </p:cNvSpPr>
          <p:nvPr>
            <p:ph type="body" sz="quarter" idx="17" hasCustomPrompt="1"/>
          </p:nvPr>
        </p:nvSpPr>
        <p:spPr>
          <a:xfrm>
            <a:off x="561269" y="1763729"/>
            <a:ext cx="4968874"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9" name="Slide Number Placeholder 2">
            <a:extLst>
              <a:ext uri="{FF2B5EF4-FFF2-40B4-BE49-F238E27FC236}">
                <a16:creationId xmlns:a16="http://schemas.microsoft.com/office/drawing/2014/main" id="{B7D3450C-30F2-5E4B-EBA0-C5A161630FF7}"/>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3696181374"/>
      </p:ext>
    </p:extLst>
  </p:cSld>
  <p:clrMapOvr>
    <a:masterClrMapping/>
  </p:clrMapOvr>
  <p:extLst>
    <p:ext uri="{DCECCB84-F9BA-43D5-87BE-67443E8EF086}">
      <p15:sldGuideLst xmlns:p15="http://schemas.microsoft.com/office/powerpoint/2012/main">
        <p15:guide id="1" pos="3477">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 1 Collumn">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0" y="0"/>
            <a:ext cx="6096000" cy="685800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2" name="Title 1">
            <a:extLst>
              <a:ext uri="{FF2B5EF4-FFF2-40B4-BE49-F238E27FC236}">
                <a16:creationId xmlns:a16="http://schemas.microsoft.com/office/drawing/2014/main" id="{DA04FB1D-6953-082B-EE97-5FDE39286E8A}"/>
              </a:ext>
            </a:extLst>
          </p:cNvPr>
          <p:cNvSpPr>
            <a:spLocks noGrp="1"/>
          </p:cNvSpPr>
          <p:nvPr>
            <p:ph type="title" hasCustomPrompt="1"/>
          </p:nvPr>
        </p:nvSpPr>
        <p:spPr>
          <a:xfrm>
            <a:off x="6693074" y="584983"/>
            <a:ext cx="4948064" cy="1168661"/>
          </a:xfrm>
        </p:spPr>
        <p:txBody>
          <a:bodyPr>
            <a:normAutofit/>
          </a:bodyPr>
          <a:lstStyle>
            <a:lvl1pPr>
              <a:defRPr sz="3600"/>
            </a:lvl1pPr>
          </a:lstStyle>
          <a:p>
            <a:r>
              <a:rPr lang="en-US"/>
              <a:t>Heading</a:t>
            </a:r>
          </a:p>
        </p:txBody>
      </p:sp>
      <p:sp>
        <p:nvSpPr>
          <p:cNvPr id="9" name="Content Placeholder 4">
            <a:extLst>
              <a:ext uri="{FF2B5EF4-FFF2-40B4-BE49-F238E27FC236}">
                <a16:creationId xmlns:a16="http://schemas.microsoft.com/office/drawing/2014/main" id="{9FBFAC0B-5238-3108-3661-4C3BCB8A0887}"/>
              </a:ext>
            </a:extLst>
          </p:cNvPr>
          <p:cNvSpPr>
            <a:spLocks noGrp="1"/>
          </p:cNvSpPr>
          <p:nvPr>
            <p:ph sz="quarter" idx="16" hasCustomPrompt="1"/>
          </p:nvPr>
        </p:nvSpPr>
        <p:spPr>
          <a:xfrm>
            <a:off x="6693074" y="2328439"/>
            <a:ext cx="4948064" cy="325681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0" name="Text Placeholder 10">
            <a:extLst>
              <a:ext uri="{FF2B5EF4-FFF2-40B4-BE49-F238E27FC236}">
                <a16:creationId xmlns:a16="http://schemas.microsoft.com/office/drawing/2014/main" id="{EEDCDAEF-65B8-93B4-4EB4-AD0A79FC9435}"/>
              </a:ext>
            </a:extLst>
          </p:cNvPr>
          <p:cNvSpPr>
            <a:spLocks noGrp="1"/>
          </p:cNvSpPr>
          <p:nvPr>
            <p:ph type="body" sz="quarter" idx="17" hasCustomPrompt="1"/>
          </p:nvPr>
        </p:nvSpPr>
        <p:spPr>
          <a:xfrm>
            <a:off x="6693074" y="1763729"/>
            <a:ext cx="4948064"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1" name="Slide Number Placeholder 2">
            <a:extLst>
              <a:ext uri="{FF2B5EF4-FFF2-40B4-BE49-F238E27FC236}">
                <a16:creationId xmlns:a16="http://schemas.microsoft.com/office/drawing/2014/main" id="{783FA00A-95D4-9924-5312-C694A1EB4CDB}"/>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2" name="Picture 11">
            <a:extLst>
              <a:ext uri="{FF2B5EF4-FFF2-40B4-BE49-F238E27FC236}">
                <a16:creationId xmlns:a16="http://schemas.microsoft.com/office/drawing/2014/main" id="{06C94F8B-453A-B0CE-AB57-71650F6FA6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329561049"/>
      </p:ext>
    </p:extLst>
  </p:cSld>
  <p:clrMapOvr>
    <a:masterClrMapping/>
  </p:clrMapOvr>
  <p:extLst>
    <p:ext uri="{DCECCB84-F9BA-43D5-87BE-67443E8EF086}">
      <p15:sldGuideLst xmlns:p15="http://schemas.microsoft.com/office/powerpoint/2012/main">
        <p15:guide id="1" pos="4203">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1 Collumn + 2 Images">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2E59ECC8-AF6D-E121-FD24-EA0597423D7B}"/>
              </a:ext>
            </a:extLst>
          </p:cNvPr>
          <p:cNvSpPr>
            <a:spLocks noGrp="1"/>
          </p:cNvSpPr>
          <p:nvPr>
            <p:ph type="pic" sz="quarter" idx="18"/>
          </p:nvPr>
        </p:nvSpPr>
        <p:spPr>
          <a:xfrm>
            <a:off x="6096000" y="3429000"/>
            <a:ext cx="6096000" cy="3451860"/>
          </a:xfrm>
          <a:prstGeom prst="rect">
            <a:avLst/>
          </a:prstGeom>
          <a:solidFill>
            <a:schemeClr val="tx2">
              <a:lumMod val="20000"/>
              <a:lumOff val="80000"/>
            </a:schemeClr>
          </a:solidFill>
        </p:spPr>
        <p:txBody>
          <a:bodyPr anchor="ctr"/>
          <a:lstStyle>
            <a:lvl1pPr algn="ctr">
              <a:defRPr sz="1400"/>
            </a:lvl1pPr>
          </a:lstStyle>
          <a:p>
            <a:r>
              <a:rPr lang="en-GB" dirty="0"/>
              <a:t>Click icon to add picture</a:t>
            </a:r>
            <a:endParaRPr lang="en-US" dirty="0"/>
          </a:p>
        </p:txBody>
      </p:sp>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6096000" y="0"/>
            <a:ext cx="6096000" cy="345186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2" name="Title 1">
            <a:extLst>
              <a:ext uri="{FF2B5EF4-FFF2-40B4-BE49-F238E27FC236}">
                <a16:creationId xmlns:a16="http://schemas.microsoft.com/office/drawing/2014/main" id="{DA04FB1D-6953-082B-EE97-5FDE39286E8A}"/>
              </a:ext>
            </a:extLst>
          </p:cNvPr>
          <p:cNvSpPr>
            <a:spLocks noGrp="1"/>
          </p:cNvSpPr>
          <p:nvPr>
            <p:ph type="title" hasCustomPrompt="1"/>
          </p:nvPr>
        </p:nvSpPr>
        <p:spPr>
          <a:xfrm>
            <a:off x="550862" y="584983"/>
            <a:ext cx="4968875" cy="1168661"/>
          </a:xfrm>
        </p:spPr>
        <p:txBody>
          <a:bodyPr>
            <a:normAutofit/>
          </a:bodyPr>
          <a:lstStyle>
            <a:lvl1pPr>
              <a:defRPr sz="3600"/>
            </a:lvl1pPr>
          </a:lstStyle>
          <a:p>
            <a:r>
              <a:rPr lang="en-US"/>
              <a:t>Heading</a:t>
            </a:r>
          </a:p>
        </p:txBody>
      </p:sp>
      <p:sp>
        <p:nvSpPr>
          <p:cNvPr id="12" name="Content Placeholder 4">
            <a:extLst>
              <a:ext uri="{FF2B5EF4-FFF2-40B4-BE49-F238E27FC236}">
                <a16:creationId xmlns:a16="http://schemas.microsoft.com/office/drawing/2014/main" id="{C9E20668-FC35-DB0B-CBEF-462869834AF9}"/>
              </a:ext>
            </a:extLst>
          </p:cNvPr>
          <p:cNvSpPr>
            <a:spLocks noGrp="1"/>
          </p:cNvSpPr>
          <p:nvPr>
            <p:ph sz="quarter" idx="16" hasCustomPrompt="1"/>
          </p:nvPr>
        </p:nvSpPr>
        <p:spPr>
          <a:xfrm>
            <a:off x="571674" y="2328438"/>
            <a:ext cx="4948064" cy="3980287"/>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Text Placeholder 10">
            <a:extLst>
              <a:ext uri="{FF2B5EF4-FFF2-40B4-BE49-F238E27FC236}">
                <a16:creationId xmlns:a16="http://schemas.microsoft.com/office/drawing/2014/main" id="{9096345A-7894-03CF-7C7B-5232D32F584F}"/>
              </a:ext>
            </a:extLst>
          </p:cNvPr>
          <p:cNvSpPr>
            <a:spLocks noGrp="1"/>
          </p:cNvSpPr>
          <p:nvPr>
            <p:ph type="body" sz="quarter" idx="17" hasCustomPrompt="1"/>
          </p:nvPr>
        </p:nvSpPr>
        <p:spPr>
          <a:xfrm>
            <a:off x="561269" y="1763729"/>
            <a:ext cx="4968874"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Slide Number Placeholder 2">
            <a:extLst>
              <a:ext uri="{FF2B5EF4-FFF2-40B4-BE49-F238E27FC236}">
                <a16:creationId xmlns:a16="http://schemas.microsoft.com/office/drawing/2014/main" id="{F9FE6CF7-802A-29F9-414E-D44C86EDCE83}"/>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1274229265"/>
      </p:ext>
    </p:extLst>
  </p:cSld>
  <p:clrMapOvr>
    <a:masterClrMapping/>
  </p:clrMapOvr>
  <p:extLst>
    <p:ext uri="{DCECCB84-F9BA-43D5-87BE-67443E8EF086}">
      <p15:sldGuideLst xmlns:p15="http://schemas.microsoft.com/office/powerpoint/2012/main">
        <p15:guide id="1" pos="3477">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2 Images + 1 Col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4FB1D-6953-082B-EE97-5FDE39286E8A}"/>
              </a:ext>
            </a:extLst>
          </p:cNvPr>
          <p:cNvSpPr>
            <a:spLocks noGrp="1"/>
          </p:cNvSpPr>
          <p:nvPr>
            <p:ph type="title" hasCustomPrompt="1"/>
          </p:nvPr>
        </p:nvSpPr>
        <p:spPr>
          <a:xfrm>
            <a:off x="6693074" y="584983"/>
            <a:ext cx="4948064" cy="1168661"/>
          </a:xfrm>
        </p:spPr>
        <p:txBody>
          <a:bodyPr>
            <a:normAutofit/>
          </a:bodyPr>
          <a:lstStyle>
            <a:lvl1pPr>
              <a:defRPr sz="3600"/>
            </a:lvl1pPr>
          </a:lstStyle>
          <a:p>
            <a:r>
              <a:rPr lang="en-US"/>
              <a:t>Heading</a:t>
            </a:r>
          </a:p>
        </p:txBody>
      </p:sp>
      <p:sp>
        <p:nvSpPr>
          <p:cNvPr id="9" name="Content Placeholder 4">
            <a:extLst>
              <a:ext uri="{FF2B5EF4-FFF2-40B4-BE49-F238E27FC236}">
                <a16:creationId xmlns:a16="http://schemas.microsoft.com/office/drawing/2014/main" id="{9FBFAC0B-5238-3108-3661-4C3BCB8A0887}"/>
              </a:ext>
            </a:extLst>
          </p:cNvPr>
          <p:cNvSpPr>
            <a:spLocks noGrp="1"/>
          </p:cNvSpPr>
          <p:nvPr>
            <p:ph sz="quarter" idx="16" hasCustomPrompt="1"/>
          </p:nvPr>
        </p:nvSpPr>
        <p:spPr>
          <a:xfrm>
            <a:off x="6693074" y="2622830"/>
            <a:ext cx="4948064" cy="2947897"/>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0" name="Text Placeholder 10">
            <a:extLst>
              <a:ext uri="{FF2B5EF4-FFF2-40B4-BE49-F238E27FC236}">
                <a16:creationId xmlns:a16="http://schemas.microsoft.com/office/drawing/2014/main" id="{EEDCDAEF-65B8-93B4-4EB4-AD0A79FC9435}"/>
              </a:ext>
            </a:extLst>
          </p:cNvPr>
          <p:cNvSpPr>
            <a:spLocks noGrp="1"/>
          </p:cNvSpPr>
          <p:nvPr>
            <p:ph type="body" sz="quarter" idx="17" hasCustomPrompt="1"/>
          </p:nvPr>
        </p:nvSpPr>
        <p:spPr>
          <a:xfrm>
            <a:off x="6693074" y="1763729"/>
            <a:ext cx="4948064"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7" name="Picture Placeholder 4">
            <a:extLst>
              <a:ext uri="{FF2B5EF4-FFF2-40B4-BE49-F238E27FC236}">
                <a16:creationId xmlns:a16="http://schemas.microsoft.com/office/drawing/2014/main" id="{2894D640-B08D-2E29-CA5F-C93F3A909F1B}"/>
              </a:ext>
            </a:extLst>
          </p:cNvPr>
          <p:cNvSpPr>
            <a:spLocks noGrp="1"/>
          </p:cNvSpPr>
          <p:nvPr>
            <p:ph type="pic" sz="quarter" idx="18"/>
          </p:nvPr>
        </p:nvSpPr>
        <p:spPr>
          <a:xfrm>
            <a:off x="0" y="3429000"/>
            <a:ext cx="6096000" cy="3451860"/>
          </a:xfrm>
          <a:prstGeom prst="rect">
            <a:avLst/>
          </a:prstGeom>
          <a:solidFill>
            <a:schemeClr val="tx2">
              <a:lumMod val="20000"/>
              <a:lumOff val="80000"/>
            </a:schemeClr>
          </a:solidFill>
        </p:spPr>
        <p:txBody>
          <a:bodyPr anchor="ctr"/>
          <a:lstStyle>
            <a:lvl1pPr algn="ctr">
              <a:defRPr sz="1400"/>
            </a:lvl1pPr>
          </a:lstStyle>
          <a:p>
            <a:r>
              <a:rPr lang="en-GB" dirty="0"/>
              <a:t>Click icon to add picture</a:t>
            </a:r>
            <a:endParaRPr lang="en-US" dirty="0"/>
          </a:p>
        </p:txBody>
      </p:sp>
      <p:sp>
        <p:nvSpPr>
          <p:cNvPr id="8" name="Picture Placeholder 4">
            <a:extLst>
              <a:ext uri="{FF2B5EF4-FFF2-40B4-BE49-F238E27FC236}">
                <a16:creationId xmlns:a16="http://schemas.microsoft.com/office/drawing/2014/main" id="{B3C4DFEA-4E70-3F0B-6D14-A41C2C5B2942}"/>
              </a:ext>
            </a:extLst>
          </p:cNvPr>
          <p:cNvSpPr>
            <a:spLocks noGrp="1"/>
          </p:cNvSpPr>
          <p:nvPr>
            <p:ph type="pic" sz="quarter" idx="11"/>
          </p:nvPr>
        </p:nvSpPr>
        <p:spPr>
          <a:xfrm>
            <a:off x="0" y="0"/>
            <a:ext cx="6096000" cy="345186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11" name="Slide Number Placeholder 2">
            <a:extLst>
              <a:ext uri="{FF2B5EF4-FFF2-40B4-BE49-F238E27FC236}">
                <a16:creationId xmlns:a16="http://schemas.microsoft.com/office/drawing/2014/main" id="{798FB3DE-EB61-F662-9731-4E0D5FF0041C}"/>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3" name="Picture 12">
            <a:extLst>
              <a:ext uri="{FF2B5EF4-FFF2-40B4-BE49-F238E27FC236}">
                <a16:creationId xmlns:a16="http://schemas.microsoft.com/office/drawing/2014/main" id="{B72D846A-3F0B-3DF5-4A46-6E12B55390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628978994"/>
      </p:ext>
    </p:extLst>
  </p:cSld>
  <p:clrMapOvr>
    <a:masterClrMapping/>
  </p:clrMapOvr>
  <p:extLst>
    <p:ext uri="{DCECCB84-F9BA-43D5-87BE-67443E8EF086}">
      <p15:sldGuideLst xmlns:p15="http://schemas.microsoft.com/office/powerpoint/2012/main">
        <p15:guide id="1" pos="4203">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3 Collumns + Icons ">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3DA65B1-EF29-3E70-5E02-1F3353AC7B97}"/>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Heading</a:t>
            </a:r>
          </a:p>
        </p:txBody>
      </p:sp>
      <p:sp>
        <p:nvSpPr>
          <p:cNvPr id="8" name="Content Placeholder 4">
            <a:extLst>
              <a:ext uri="{FF2B5EF4-FFF2-40B4-BE49-F238E27FC236}">
                <a16:creationId xmlns:a16="http://schemas.microsoft.com/office/drawing/2014/main" id="{0ED5CD99-5706-CD8E-F5F1-15F0B1E8235A}"/>
              </a:ext>
            </a:extLst>
          </p:cNvPr>
          <p:cNvSpPr>
            <a:spLocks noGrp="1"/>
          </p:cNvSpPr>
          <p:nvPr>
            <p:ph sz="quarter" idx="15" hasCustomPrompt="1"/>
          </p:nvPr>
        </p:nvSpPr>
        <p:spPr>
          <a:xfrm>
            <a:off x="550864" y="2983230"/>
            <a:ext cx="3313111" cy="2660158"/>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0" name="Text Placeholder 10">
            <a:extLst>
              <a:ext uri="{FF2B5EF4-FFF2-40B4-BE49-F238E27FC236}">
                <a16:creationId xmlns:a16="http://schemas.microsoft.com/office/drawing/2014/main" id="{890FD182-1B34-DCFD-810C-58A7324F7306}"/>
              </a:ext>
            </a:extLst>
          </p:cNvPr>
          <p:cNvSpPr>
            <a:spLocks noGrp="1"/>
          </p:cNvSpPr>
          <p:nvPr>
            <p:ph type="body" sz="quarter" idx="16"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2" name="Content Placeholder 4">
            <a:extLst>
              <a:ext uri="{FF2B5EF4-FFF2-40B4-BE49-F238E27FC236}">
                <a16:creationId xmlns:a16="http://schemas.microsoft.com/office/drawing/2014/main" id="{6B8B5FD8-4538-9831-A8FB-C7B54ADE6FDC}"/>
              </a:ext>
            </a:extLst>
          </p:cNvPr>
          <p:cNvSpPr>
            <a:spLocks noGrp="1"/>
          </p:cNvSpPr>
          <p:nvPr>
            <p:ph sz="quarter" idx="17" hasCustomPrompt="1"/>
          </p:nvPr>
        </p:nvSpPr>
        <p:spPr>
          <a:xfrm>
            <a:off x="8329866" y="2983230"/>
            <a:ext cx="3313111" cy="2660158"/>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Content Placeholder 4">
            <a:extLst>
              <a:ext uri="{FF2B5EF4-FFF2-40B4-BE49-F238E27FC236}">
                <a16:creationId xmlns:a16="http://schemas.microsoft.com/office/drawing/2014/main" id="{B03FC4D6-3FE4-1F85-DAFD-26C50044EED5}"/>
              </a:ext>
            </a:extLst>
          </p:cNvPr>
          <p:cNvSpPr>
            <a:spLocks noGrp="1"/>
          </p:cNvSpPr>
          <p:nvPr>
            <p:ph sz="quarter" idx="18" hasCustomPrompt="1"/>
          </p:nvPr>
        </p:nvSpPr>
        <p:spPr>
          <a:xfrm>
            <a:off x="4438652" y="2983230"/>
            <a:ext cx="3313111" cy="2660158"/>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cxnSp>
        <p:nvCxnSpPr>
          <p:cNvPr id="4" name="Straight Connector 3">
            <a:extLst>
              <a:ext uri="{FF2B5EF4-FFF2-40B4-BE49-F238E27FC236}">
                <a16:creationId xmlns:a16="http://schemas.microsoft.com/office/drawing/2014/main" id="{35D808D4-8119-59E2-4BA9-81263630D620}"/>
              </a:ext>
            </a:extLst>
          </p:cNvPr>
          <p:cNvCxnSpPr/>
          <p:nvPr/>
        </p:nvCxnSpPr>
        <p:spPr>
          <a:xfrm>
            <a:off x="550863" y="2766060"/>
            <a:ext cx="331311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43CA62FB-67FB-05B8-CF97-E28CC48DE276}"/>
              </a:ext>
            </a:extLst>
          </p:cNvPr>
          <p:cNvSpPr>
            <a:spLocks noGrp="1"/>
          </p:cNvSpPr>
          <p:nvPr>
            <p:ph type="pic" sz="quarter" idx="19" hasCustomPrompt="1"/>
          </p:nvPr>
        </p:nvSpPr>
        <p:spPr>
          <a:xfrm>
            <a:off x="550863" y="1901509"/>
            <a:ext cx="695007" cy="695007"/>
          </a:xfrm>
          <a:prstGeom prst="ellipse">
            <a:avLst/>
          </a:prstGeom>
          <a:solidFill>
            <a:schemeClr val="bg2"/>
          </a:solidFill>
          <a:ln w="19050">
            <a:noFill/>
          </a:ln>
        </p:spPr>
        <p:txBody>
          <a:bodyPr anchor="ctr"/>
          <a:lstStyle>
            <a:lvl1pPr algn="ctr">
              <a:defRPr sz="800">
                <a:solidFill>
                  <a:schemeClr val="accent2"/>
                </a:solidFill>
              </a:defRPr>
            </a:lvl1pPr>
          </a:lstStyle>
          <a:p>
            <a:r>
              <a:rPr lang="en-US" dirty="0"/>
              <a:t>Icon</a:t>
            </a:r>
          </a:p>
        </p:txBody>
      </p:sp>
      <p:sp>
        <p:nvSpPr>
          <p:cNvPr id="17" name="Picture Placeholder 5">
            <a:extLst>
              <a:ext uri="{FF2B5EF4-FFF2-40B4-BE49-F238E27FC236}">
                <a16:creationId xmlns:a16="http://schemas.microsoft.com/office/drawing/2014/main" id="{538DE4CA-13AC-CD2A-6671-8F995226F7B4}"/>
              </a:ext>
            </a:extLst>
          </p:cNvPr>
          <p:cNvSpPr>
            <a:spLocks noGrp="1"/>
          </p:cNvSpPr>
          <p:nvPr>
            <p:ph type="pic" sz="quarter" idx="20" hasCustomPrompt="1"/>
          </p:nvPr>
        </p:nvSpPr>
        <p:spPr>
          <a:xfrm>
            <a:off x="4448493" y="1901509"/>
            <a:ext cx="695007" cy="695007"/>
          </a:xfrm>
          <a:prstGeom prst="ellipse">
            <a:avLst/>
          </a:prstGeom>
          <a:solidFill>
            <a:schemeClr val="bg2"/>
          </a:solidFill>
          <a:ln w="19050">
            <a:noFill/>
          </a:ln>
        </p:spPr>
        <p:txBody>
          <a:bodyPr anchor="ctr"/>
          <a:lstStyle>
            <a:lvl1pPr algn="ctr">
              <a:defRPr sz="800">
                <a:solidFill>
                  <a:schemeClr val="accent2"/>
                </a:solidFill>
              </a:defRPr>
            </a:lvl1pPr>
          </a:lstStyle>
          <a:p>
            <a:r>
              <a:rPr lang="en-US" dirty="0"/>
              <a:t>Icon</a:t>
            </a:r>
          </a:p>
        </p:txBody>
      </p:sp>
      <p:sp>
        <p:nvSpPr>
          <p:cNvPr id="18" name="Picture Placeholder 5">
            <a:extLst>
              <a:ext uri="{FF2B5EF4-FFF2-40B4-BE49-F238E27FC236}">
                <a16:creationId xmlns:a16="http://schemas.microsoft.com/office/drawing/2014/main" id="{A18422BA-D9BC-1F34-B650-2427C83D80B1}"/>
              </a:ext>
            </a:extLst>
          </p:cNvPr>
          <p:cNvSpPr>
            <a:spLocks noGrp="1"/>
          </p:cNvSpPr>
          <p:nvPr>
            <p:ph type="pic" sz="quarter" idx="21" hasCustomPrompt="1"/>
          </p:nvPr>
        </p:nvSpPr>
        <p:spPr>
          <a:xfrm>
            <a:off x="8346123" y="1901509"/>
            <a:ext cx="695007" cy="695007"/>
          </a:xfrm>
          <a:prstGeom prst="ellipse">
            <a:avLst/>
          </a:prstGeom>
          <a:solidFill>
            <a:schemeClr val="bg2"/>
          </a:solidFill>
          <a:ln w="19050">
            <a:noFill/>
          </a:ln>
        </p:spPr>
        <p:txBody>
          <a:bodyPr anchor="ctr"/>
          <a:lstStyle>
            <a:lvl1pPr algn="ctr">
              <a:defRPr sz="800">
                <a:solidFill>
                  <a:schemeClr val="accent2"/>
                </a:solidFill>
              </a:defRPr>
            </a:lvl1pPr>
          </a:lstStyle>
          <a:p>
            <a:r>
              <a:rPr lang="en-US" dirty="0"/>
              <a:t>Icon</a:t>
            </a:r>
          </a:p>
        </p:txBody>
      </p:sp>
      <p:sp>
        <p:nvSpPr>
          <p:cNvPr id="19" name="Content Placeholder 4">
            <a:extLst>
              <a:ext uri="{FF2B5EF4-FFF2-40B4-BE49-F238E27FC236}">
                <a16:creationId xmlns:a16="http://schemas.microsoft.com/office/drawing/2014/main" id="{4B5B7723-B27C-2A7C-5540-3F80A1933A94}"/>
              </a:ext>
            </a:extLst>
          </p:cNvPr>
          <p:cNvSpPr>
            <a:spLocks noGrp="1"/>
          </p:cNvSpPr>
          <p:nvPr>
            <p:ph sz="quarter" idx="22" hasCustomPrompt="1"/>
          </p:nvPr>
        </p:nvSpPr>
        <p:spPr>
          <a:xfrm>
            <a:off x="1383030" y="2144619"/>
            <a:ext cx="2480945" cy="174815"/>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20" name="Content Placeholder 4">
            <a:extLst>
              <a:ext uri="{FF2B5EF4-FFF2-40B4-BE49-F238E27FC236}">
                <a16:creationId xmlns:a16="http://schemas.microsoft.com/office/drawing/2014/main" id="{C4431974-5368-895E-09C4-2268BA4DF8DE}"/>
              </a:ext>
            </a:extLst>
          </p:cNvPr>
          <p:cNvSpPr>
            <a:spLocks noGrp="1"/>
          </p:cNvSpPr>
          <p:nvPr>
            <p:ph sz="quarter" idx="23" hasCustomPrompt="1"/>
          </p:nvPr>
        </p:nvSpPr>
        <p:spPr>
          <a:xfrm>
            <a:off x="5280660" y="2144619"/>
            <a:ext cx="2480945" cy="174815"/>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21" name="Content Placeholder 4">
            <a:extLst>
              <a:ext uri="{FF2B5EF4-FFF2-40B4-BE49-F238E27FC236}">
                <a16:creationId xmlns:a16="http://schemas.microsoft.com/office/drawing/2014/main" id="{F541EF2F-4F4C-9ED9-5835-03B0459E05CA}"/>
              </a:ext>
            </a:extLst>
          </p:cNvPr>
          <p:cNvSpPr>
            <a:spLocks noGrp="1"/>
          </p:cNvSpPr>
          <p:nvPr>
            <p:ph sz="quarter" idx="24" hasCustomPrompt="1"/>
          </p:nvPr>
        </p:nvSpPr>
        <p:spPr>
          <a:xfrm>
            <a:off x="9155430" y="2144619"/>
            <a:ext cx="2480945" cy="174815"/>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cxnSp>
        <p:nvCxnSpPr>
          <p:cNvPr id="26" name="Straight Connector 25">
            <a:extLst>
              <a:ext uri="{FF2B5EF4-FFF2-40B4-BE49-F238E27FC236}">
                <a16:creationId xmlns:a16="http://schemas.microsoft.com/office/drawing/2014/main" id="{E62B7E59-786E-B7BB-5DEC-85B874F66071}"/>
              </a:ext>
            </a:extLst>
          </p:cNvPr>
          <p:cNvCxnSpPr/>
          <p:nvPr/>
        </p:nvCxnSpPr>
        <p:spPr>
          <a:xfrm>
            <a:off x="4437063" y="2766060"/>
            <a:ext cx="331311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39F1C2B-6388-CA7A-2099-7C6E25D0A8E8}"/>
              </a:ext>
            </a:extLst>
          </p:cNvPr>
          <p:cNvCxnSpPr/>
          <p:nvPr/>
        </p:nvCxnSpPr>
        <p:spPr>
          <a:xfrm>
            <a:off x="8323263" y="2766060"/>
            <a:ext cx="331311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Slide Number Placeholder 2">
            <a:extLst>
              <a:ext uri="{FF2B5EF4-FFF2-40B4-BE49-F238E27FC236}">
                <a16:creationId xmlns:a16="http://schemas.microsoft.com/office/drawing/2014/main" id="{2E974A01-6E8C-2151-7B2B-089BE4C03E93}"/>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24" name="Picture 23">
            <a:extLst>
              <a:ext uri="{FF2B5EF4-FFF2-40B4-BE49-F238E27FC236}">
                <a16:creationId xmlns:a16="http://schemas.microsoft.com/office/drawing/2014/main" id="{463D3E67-2164-1807-534A-08A826A3B2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572628748"/>
      </p:ext>
    </p:extLst>
  </p:cSld>
  <p:clrMapOvr>
    <a:masterClrMapping/>
  </p:clrMapOvr>
  <p:extLst>
    <p:ext uri="{DCECCB84-F9BA-43D5-87BE-67443E8EF086}">
      <p15:sldGuideLst xmlns:p15="http://schemas.microsoft.com/office/powerpoint/2012/main">
        <p15:guide id="1" pos="2434">
          <p15:clr>
            <a:srgbClr val="FBAE40"/>
          </p15:clr>
        </p15:guide>
        <p15:guide id="2" pos="2797">
          <p15:clr>
            <a:srgbClr val="FBAE40"/>
          </p15:clr>
        </p15:guide>
        <p15:guide id="3" pos="4883">
          <p15:clr>
            <a:srgbClr val="FBAE40"/>
          </p15:clr>
        </p15:guide>
        <p15:guide id="4" pos="5246">
          <p15:clr>
            <a:srgbClr val="FBAE40"/>
          </p15:clr>
        </p15:guide>
        <p15:guide id="5" orient="horz" pos="1185">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3 Collumns + 3 Images">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984AB377-0D1E-C286-268E-5052F04074AF}"/>
              </a:ext>
            </a:extLst>
          </p:cNvPr>
          <p:cNvSpPr>
            <a:spLocks noGrp="1"/>
          </p:cNvSpPr>
          <p:nvPr>
            <p:ph type="pic" sz="quarter" idx="11"/>
          </p:nvPr>
        </p:nvSpPr>
        <p:spPr>
          <a:xfrm>
            <a:off x="550388" y="1951668"/>
            <a:ext cx="3311525" cy="2232025"/>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15" name="Picture Placeholder 10">
            <a:extLst>
              <a:ext uri="{FF2B5EF4-FFF2-40B4-BE49-F238E27FC236}">
                <a16:creationId xmlns:a16="http://schemas.microsoft.com/office/drawing/2014/main" id="{EBD323DF-AED9-37E8-E934-8EC0FA59087C}"/>
              </a:ext>
            </a:extLst>
          </p:cNvPr>
          <p:cNvSpPr>
            <a:spLocks noGrp="1"/>
          </p:cNvSpPr>
          <p:nvPr>
            <p:ph type="pic" sz="quarter" idx="12"/>
          </p:nvPr>
        </p:nvSpPr>
        <p:spPr>
          <a:xfrm>
            <a:off x="4420499" y="1951668"/>
            <a:ext cx="3370189" cy="2232025"/>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8329613" y="1951668"/>
            <a:ext cx="3311525" cy="2232025"/>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p:nvPr>
        </p:nvSpPr>
        <p:spPr>
          <a:xfrm>
            <a:off x="550864" y="4583287"/>
            <a:ext cx="3311050" cy="1088464"/>
          </a:xfrm>
          <a:prstGeom prst="rect">
            <a:avLst/>
          </a:prstGeom>
        </p:spPr>
        <p:txBody>
          <a:bodyPr/>
          <a:lstStyle>
            <a:lvl1pPr>
              <a:defRPr sz="1200">
                <a:solidFill>
                  <a:schemeClr val="tx1"/>
                </a:solidFill>
              </a:defRPr>
            </a:lvl1pPr>
          </a:lstStyle>
          <a:p>
            <a:pPr lvl="0"/>
            <a:r>
              <a:rPr lang="en-GB"/>
              <a:t>Click to edit Master text styles</a:t>
            </a:r>
          </a:p>
        </p:txBody>
      </p:sp>
      <p:sp>
        <p:nvSpPr>
          <p:cNvPr id="18" name="Text Placeholder 7">
            <a:extLst>
              <a:ext uri="{FF2B5EF4-FFF2-40B4-BE49-F238E27FC236}">
                <a16:creationId xmlns:a16="http://schemas.microsoft.com/office/drawing/2014/main" id="{B5809D3A-6C75-AEA2-1057-1CDEB59139F8}"/>
              </a:ext>
            </a:extLst>
          </p:cNvPr>
          <p:cNvSpPr>
            <a:spLocks noGrp="1"/>
          </p:cNvSpPr>
          <p:nvPr>
            <p:ph type="body" sz="quarter" idx="15"/>
          </p:nvPr>
        </p:nvSpPr>
        <p:spPr>
          <a:xfrm>
            <a:off x="4420499" y="4583287"/>
            <a:ext cx="3370189" cy="1088464"/>
          </a:xfrm>
          <a:prstGeom prst="rect">
            <a:avLst/>
          </a:prstGeom>
        </p:spPr>
        <p:txBody>
          <a:bodyPr/>
          <a:lstStyle>
            <a:lvl1pPr>
              <a:defRPr sz="1200">
                <a:solidFill>
                  <a:schemeClr val="tx1"/>
                </a:solidFill>
              </a:defRPr>
            </a:lvl1pPr>
          </a:lstStyle>
          <a:p>
            <a:pPr lvl="0"/>
            <a:r>
              <a:rPr lang="en-GB"/>
              <a:t>Click to edit Master text styles</a:t>
            </a:r>
          </a:p>
        </p:txBody>
      </p:sp>
      <p:sp>
        <p:nvSpPr>
          <p:cNvPr id="19" name="Text Placeholder 7">
            <a:extLst>
              <a:ext uri="{FF2B5EF4-FFF2-40B4-BE49-F238E27FC236}">
                <a16:creationId xmlns:a16="http://schemas.microsoft.com/office/drawing/2014/main" id="{0CACE05D-71E6-DD5C-F573-A55505331BD7}"/>
              </a:ext>
            </a:extLst>
          </p:cNvPr>
          <p:cNvSpPr>
            <a:spLocks noGrp="1"/>
          </p:cNvSpPr>
          <p:nvPr>
            <p:ph type="body" sz="quarter" idx="16"/>
          </p:nvPr>
        </p:nvSpPr>
        <p:spPr>
          <a:xfrm>
            <a:off x="8329613" y="4583287"/>
            <a:ext cx="3311050" cy="1088464"/>
          </a:xfrm>
          <a:prstGeom prst="rect">
            <a:avLst/>
          </a:prstGeom>
        </p:spPr>
        <p:txBody>
          <a:bodyPr/>
          <a:lstStyle>
            <a:lvl1pPr>
              <a:defRPr sz="1200">
                <a:solidFill>
                  <a:schemeClr val="tx1"/>
                </a:solidFill>
              </a:defRPr>
            </a:lvl1pPr>
          </a:lstStyle>
          <a:p>
            <a:pPr lvl="0"/>
            <a:r>
              <a:rPr lang="en-GB"/>
              <a:t>Click to edit Master text styles</a:t>
            </a:r>
          </a:p>
        </p:txBody>
      </p:sp>
      <p:sp>
        <p:nvSpPr>
          <p:cNvPr id="21" name="Title 1">
            <a:extLst>
              <a:ext uri="{FF2B5EF4-FFF2-40B4-BE49-F238E27FC236}">
                <a16:creationId xmlns:a16="http://schemas.microsoft.com/office/drawing/2014/main" id="{015DD8EE-5953-DE88-42A6-4FD940529935}"/>
              </a:ext>
            </a:extLst>
          </p:cNvPr>
          <p:cNvSpPr>
            <a:spLocks noGrp="1"/>
          </p:cNvSpPr>
          <p:nvPr>
            <p:ph type="title" hasCustomPrompt="1"/>
          </p:nvPr>
        </p:nvSpPr>
        <p:spPr>
          <a:xfrm>
            <a:off x="550862" y="584983"/>
            <a:ext cx="11090275" cy="570445"/>
          </a:xfrm>
        </p:spPr>
        <p:txBody>
          <a:bodyPr>
            <a:normAutofit/>
          </a:bodyPr>
          <a:lstStyle>
            <a:lvl1pPr>
              <a:defRPr sz="3600"/>
            </a:lvl1pPr>
          </a:lstStyle>
          <a:p>
            <a:r>
              <a:rPr lang="en-US"/>
              <a:t>Heading</a:t>
            </a:r>
          </a:p>
        </p:txBody>
      </p:sp>
      <p:sp>
        <p:nvSpPr>
          <p:cNvPr id="12" name="Text Placeholder 10">
            <a:extLst>
              <a:ext uri="{FF2B5EF4-FFF2-40B4-BE49-F238E27FC236}">
                <a16:creationId xmlns:a16="http://schemas.microsoft.com/office/drawing/2014/main" id="{CB4C838E-E988-784C-45C2-CB70B2499CE9}"/>
              </a:ext>
            </a:extLst>
          </p:cNvPr>
          <p:cNvSpPr>
            <a:spLocks noGrp="1"/>
          </p:cNvSpPr>
          <p:nvPr>
            <p:ph type="body" sz="quarter" idx="17" hasCustomPrompt="1"/>
          </p:nvPr>
        </p:nvSpPr>
        <p:spPr>
          <a:xfrm>
            <a:off x="550863" y="1274763"/>
            <a:ext cx="11090275"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0" name="Slide Number Placeholder 2">
            <a:extLst>
              <a:ext uri="{FF2B5EF4-FFF2-40B4-BE49-F238E27FC236}">
                <a16:creationId xmlns:a16="http://schemas.microsoft.com/office/drawing/2014/main" id="{2EF70FB6-53EE-45F4-20FD-6DBE2B34FA6F}"/>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22" name="Picture 21">
            <a:extLst>
              <a:ext uri="{FF2B5EF4-FFF2-40B4-BE49-F238E27FC236}">
                <a16:creationId xmlns:a16="http://schemas.microsoft.com/office/drawing/2014/main" id="{9B825E97-CDDF-8BBB-1761-B4FCEC7A7A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794026902"/>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_Section">
    <p:bg>
      <p:bgPr>
        <a:solidFill>
          <a:srgbClr val="009343"/>
        </a:solidFill>
        <a:effectLst/>
      </p:bgPr>
    </p:bg>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7C9CC25D-7E24-AE7A-B0A5-5633304238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BBECCE5C-24D4-7611-27A6-727B994AEB0C}"/>
              </a:ext>
            </a:extLst>
          </p:cNvPr>
          <p:cNvSpPr txBox="1"/>
          <p:nvPr/>
        </p:nvSpPr>
        <p:spPr>
          <a:xfrm>
            <a:off x="-4441371" y="3831771"/>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53DF7D2-157F-4907-E952-C955001B710A}"/>
              </a:ext>
            </a:extLst>
          </p:cNvPr>
          <p:cNvSpPr txBox="1"/>
          <p:nvPr/>
        </p:nvSpPr>
        <p:spPr>
          <a:xfrm>
            <a:off x="-2331720" y="-32004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1EB8B2-7A75-9BD1-0C88-B2E15725C7E0}"/>
              </a:ext>
            </a:extLst>
          </p:cNvPr>
          <p:cNvSpPr txBox="1"/>
          <p:nvPr/>
        </p:nvSpPr>
        <p:spPr>
          <a:xfrm>
            <a:off x="-2103120" y="2423160"/>
            <a:ext cx="0" cy="0"/>
          </a:xfrm>
          <a:prstGeom prst="rect">
            <a:avLst/>
          </a:prstGeom>
          <a:noFill/>
        </p:spPr>
        <p:txBody>
          <a:bodyPr wrap="none" lIns="0" tIns="0" rIns="0" bIns="0" rtlCol="0">
            <a:noAutofit/>
          </a:bodyPr>
          <a:lstStyle/>
          <a:p>
            <a:pPr algn="l">
              <a:lnSpc>
                <a:spcPct val="110000"/>
              </a:lnSpc>
              <a:spcAft>
                <a:spcPts val="600"/>
              </a:spcAft>
            </a:pPr>
            <a:endParaRPr lang="en-US" sz="1200" dirty="0">
              <a:solidFill>
                <a:schemeClr val="accent4"/>
              </a:solidFill>
              <a:latin typeface="Arial" panose="020B0604020202020204" pitchFamily="34" charset="0"/>
              <a:cs typeface="Arial" panose="020B0604020202020204" pitchFamily="34" charset="0"/>
            </a:endParaRPr>
          </a:p>
        </p:txBody>
      </p:sp>
      <p:sp>
        <p:nvSpPr>
          <p:cNvPr id="7" name="Subtitle 2">
            <a:extLst>
              <a:ext uri="{FF2B5EF4-FFF2-40B4-BE49-F238E27FC236}">
                <a16:creationId xmlns:a16="http://schemas.microsoft.com/office/drawing/2014/main" id="{06D9F0A8-DD94-4115-3B24-30EE10FEDA05}"/>
              </a:ext>
            </a:extLst>
          </p:cNvPr>
          <p:cNvSpPr>
            <a:spLocks noGrp="1"/>
          </p:cNvSpPr>
          <p:nvPr>
            <p:ph type="subTitle" idx="1" hasCustomPrompt="1"/>
          </p:nvPr>
        </p:nvSpPr>
        <p:spPr>
          <a:xfrm>
            <a:off x="3323431" y="3961534"/>
            <a:ext cx="5545138" cy="828040"/>
          </a:xfrm>
          <a:prstGeom prst="rect">
            <a:avLst/>
          </a:prstGeom>
        </p:spPr>
        <p:txBody>
          <a:bodyPr lIns="72000"/>
          <a:lstStyle>
            <a:lvl1pPr marL="0" indent="0" algn="l">
              <a:buFont typeface="Arial" panose="020B0604020202020204" pitchFamily="34" charset="0"/>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topics</a:t>
            </a:r>
          </a:p>
        </p:txBody>
      </p:sp>
      <p:sp>
        <p:nvSpPr>
          <p:cNvPr id="9" name="Title 1">
            <a:extLst>
              <a:ext uri="{FF2B5EF4-FFF2-40B4-BE49-F238E27FC236}">
                <a16:creationId xmlns:a16="http://schemas.microsoft.com/office/drawing/2014/main" id="{7EEBD34F-10C0-B5B3-E531-BD07E24D204D}"/>
              </a:ext>
            </a:extLst>
          </p:cNvPr>
          <p:cNvSpPr>
            <a:spLocks noGrp="1"/>
          </p:cNvSpPr>
          <p:nvPr>
            <p:ph type="ctrTitle" hasCustomPrompt="1"/>
          </p:nvPr>
        </p:nvSpPr>
        <p:spPr>
          <a:xfrm>
            <a:off x="3323432" y="2765529"/>
            <a:ext cx="8189696" cy="1099020"/>
          </a:xfrm>
        </p:spPr>
        <p:txBody>
          <a:bodyPr anchor="b">
            <a:normAutofit/>
          </a:bodyPr>
          <a:lstStyle>
            <a:lvl1pPr algn="l">
              <a:lnSpc>
                <a:spcPct val="80000"/>
              </a:lnSpc>
              <a:defRPr sz="7200">
                <a:solidFill>
                  <a:schemeClr val="accent2"/>
                </a:solidFill>
              </a:defRPr>
            </a:lvl1pPr>
          </a:lstStyle>
          <a:p>
            <a:r>
              <a:rPr lang="en-US"/>
              <a:t>Section</a:t>
            </a:r>
          </a:p>
        </p:txBody>
      </p:sp>
      <p:pic>
        <p:nvPicPr>
          <p:cNvPr id="4" name="Picture 3">
            <a:extLst>
              <a:ext uri="{FF2B5EF4-FFF2-40B4-BE49-F238E27FC236}">
                <a16:creationId xmlns:a16="http://schemas.microsoft.com/office/drawing/2014/main" id="{6FEF8ED9-CABD-FC3A-0A5C-1A1197711C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2310644697"/>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2 Collumns + Image">
    <p:spTree>
      <p:nvGrpSpPr>
        <p:cNvPr id="1" name=""/>
        <p:cNvGrpSpPr/>
        <p:nvPr/>
      </p:nvGrpSpPr>
      <p:grpSpPr>
        <a:xfrm>
          <a:off x="0" y="0"/>
          <a:ext cx="0" cy="0"/>
          <a:chOff x="0" y="0"/>
          <a:chExt cx="0" cy="0"/>
        </a:xfrm>
      </p:grpSpPr>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8329613" y="0"/>
            <a:ext cx="3862387" cy="685800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p:nvPr>
        </p:nvSpPr>
        <p:spPr>
          <a:xfrm>
            <a:off x="550864" y="1761168"/>
            <a:ext cx="3311050" cy="4547557"/>
          </a:xfrm>
          <a:prstGeom prst="rect">
            <a:avLst/>
          </a:prstGeom>
        </p:spPr>
        <p:txBody>
          <a:bodyPr/>
          <a:lstStyle>
            <a:lvl1pPr>
              <a:defRPr sz="1200">
                <a:solidFill>
                  <a:schemeClr val="tx1"/>
                </a:solidFill>
              </a:defRPr>
            </a:lvl1pPr>
          </a:lstStyle>
          <a:p>
            <a:pPr lvl="0"/>
            <a:r>
              <a:rPr lang="en-GB"/>
              <a:t>Click to edit Master text styles</a:t>
            </a:r>
          </a:p>
        </p:txBody>
      </p:sp>
      <p:sp>
        <p:nvSpPr>
          <p:cNvPr id="18" name="Text Placeholder 7">
            <a:extLst>
              <a:ext uri="{FF2B5EF4-FFF2-40B4-BE49-F238E27FC236}">
                <a16:creationId xmlns:a16="http://schemas.microsoft.com/office/drawing/2014/main" id="{B5809D3A-6C75-AEA2-1057-1CDEB59139F8}"/>
              </a:ext>
            </a:extLst>
          </p:cNvPr>
          <p:cNvSpPr>
            <a:spLocks noGrp="1"/>
          </p:cNvSpPr>
          <p:nvPr>
            <p:ph type="body" sz="quarter" idx="15"/>
          </p:nvPr>
        </p:nvSpPr>
        <p:spPr>
          <a:xfrm>
            <a:off x="4420499" y="1761168"/>
            <a:ext cx="3370189" cy="4547557"/>
          </a:xfrm>
          <a:prstGeom prst="rect">
            <a:avLst/>
          </a:prstGeom>
        </p:spPr>
        <p:txBody>
          <a:bodyPr/>
          <a:lstStyle>
            <a:lvl1pPr>
              <a:defRPr sz="1200">
                <a:solidFill>
                  <a:schemeClr val="tx1"/>
                </a:solidFill>
              </a:defRPr>
            </a:lvl1pPr>
          </a:lstStyle>
          <a:p>
            <a:pPr lvl="0"/>
            <a:r>
              <a:rPr lang="en-GB"/>
              <a:t>Click to edit Master text styles</a:t>
            </a:r>
          </a:p>
        </p:txBody>
      </p:sp>
      <p:sp>
        <p:nvSpPr>
          <p:cNvPr id="11" name="Title 1">
            <a:extLst>
              <a:ext uri="{FF2B5EF4-FFF2-40B4-BE49-F238E27FC236}">
                <a16:creationId xmlns:a16="http://schemas.microsoft.com/office/drawing/2014/main" id="{21625FD1-893D-1167-5052-89AD7A590CBF}"/>
              </a:ext>
            </a:extLst>
          </p:cNvPr>
          <p:cNvSpPr>
            <a:spLocks noGrp="1"/>
          </p:cNvSpPr>
          <p:nvPr>
            <p:ph type="title" hasCustomPrompt="1"/>
          </p:nvPr>
        </p:nvSpPr>
        <p:spPr>
          <a:xfrm>
            <a:off x="550863" y="584983"/>
            <a:ext cx="7239826" cy="570445"/>
          </a:xfrm>
        </p:spPr>
        <p:txBody>
          <a:bodyPr>
            <a:normAutofit/>
          </a:bodyPr>
          <a:lstStyle>
            <a:lvl1pPr>
              <a:defRPr sz="3600"/>
            </a:lvl1pPr>
          </a:lstStyle>
          <a:p>
            <a:r>
              <a:rPr lang="en-US"/>
              <a:t>Heading</a:t>
            </a:r>
          </a:p>
        </p:txBody>
      </p:sp>
      <p:sp>
        <p:nvSpPr>
          <p:cNvPr id="9" name="Text Placeholder 10">
            <a:extLst>
              <a:ext uri="{FF2B5EF4-FFF2-40B4-BE49-F238E27FC236}">
                <a16:creationId xmlns:a16="http://schemas.microsoft.com/office/drawing/2014/main" id="{AA8189CA-F818-6F02-E99C-844F55968971}"/>
              </a:ext>
            </a:extLst>
          </p:cNvPr>
          <p:cNvSpPr>
            <a:spLocks noGrp="1"/>
          </p:cNvSpPr>
          <p:nvPr>
            <p:ph type="body" sz="quarter" idx="16" hasCustomPrompt="1"/>
          </p:nvPr>
        </p:nvSpPr>
        <p:spPr>
          <a:xfrm>
            <a:off x="550864" y="1274763"/>
            <a:ext cx="7237412"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Slide Number Placeholder 2">
            <a:extLst>
              <a:ext uri="{FF2B5EF4-FFF2-40B4-BE49-F238E27FC236}">
                <a16:creationId xmlns:a16="http://schemas.microsoft.com/office/drawing/2014/main" id="{01D9F88B-5725-8067-B2A7-E0963B602292}"/>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pic>
        <p:nvPicPr>
          <p:cNvPr id="13" name="Picture 12">
            <a:extLst>
              <a:ext uri="{FF2B5EF4-FFF2-40B4-BE49-F238E27FC236}">
                <a16:creationId xmlns:a16="http://schemas.microsoft.com/office/drawing/2014/main" id="{FC313601-FC6F-2ED2-3FE5-B44A3DD6F9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8074"/>
            <a:ext cx="1699383" cy="399320"/>
          </a:xfrm>
          <a:prstGeom prst="rect">
            <a:avLst/>
          </a:prstGeom>
        </p:spPr>
      </p:pic>
    </p:spTree>
    <p:extLst>
      <p:ext uri="{BB962C8B-B14F-4D97-AF65-F5344CB8AC3E}">
        <p14:creationId xmlns:p14="http://schemas.microsoft.com/office/powerpoint/2010/main" val="1253344300"/>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Image + 2 Collumns">
    <p:spTree>
      <p:nvGrpSpPr>
        <p:cNvPr id="1" name=""/>
        <p:cNvGrpSpPr/>
        <p:nvPr/>
      </p:nvGrpSpPr>
      <p:grpSpPr>
        <a:xfrm>
          <a:off x="0" y="0"/>
          <a:ext cx="0" cy="0"/>
          <a:chOff x="0" y="0"/>
          <a:chExt cx="0" cy="0"/>
        </a:xfrm>
      </p:grpSpPr>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1588" y="0"/>
            <a:ext cx="3862387" cy="685800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17" name="Text Placeholder 7">
            <a:extLst>
              <a:ext uri="{FF2B5EF4-FFF2-40B4-BE49-F238E27FC236}">
                <a16:creationId xmlns:a16="http://schemas.microsoft.com/office/drawing/2014/main" id="{09E064E7-C21E-9B6B-B143-55489DA381A3}"/>
              </a:ext>
            </a:extLst>
          </p:cNvPr>
          <p:cNvSpPr>
            <a:spLocks noGrp="1"/>
          </p:cNvSpPr>
          <p:nvPr>
            <p:ph type="body" sz="quarter" idx="14"/>
          </p:nvPr>
        </p:nvSpPr>
        <p:spPr>
          <a:xfrm>
            <a:off x="4420485" y="1761168"/>
            <a:ext cx="3367789" cy="4009437"/>
          </a:xfrm>
          <a:prstGeom prst="rect">
            <a:avLst/>
          </a:prstGeom>
        </p:spPr>
        <p:txBody>
          <a:bodyPr/>
          <a:lstStyle>
            <a:lvl1pPr>
              <a:defRPr sz="1200">
                <a:solidFill>
                  <a:schemeClr val="tx1"/>
                </a:solidFill>
              </a:defRPr>
            </a:lvl1pPr>
          </a:lstStyle>
          <a:p>
            <a:pPr lvl="0"/>
            <a:r>
              <a:rPr lang="en-GB"/>
              <a:t>Click to edit Master text styles</a:t>
            </a:r>
          </a:p>
        </p:txBody>
      </p:sp>
      <p:sp>
        <p:nvSpPr>
          <p:cNvPr id="18" name="Text Placeholder 7">
            <a:extLst>
              <a:ext uri="{FF2B5EF4-FFF2-40B4-BE49-F238E27FC236}">
                <a16:creationId xmlns:a16="http://schemas.microsoft.com/office/drawing/2014/main" id="{B5809D3A-6C75-AEA2-1057-1CDEB59139F8}"/>
              </a:ext>
            </a:extLst>
          </p:cNvPr>
          <p:cNvSpPr>
            <a:spLocks noGrp="1"/>
          </p:cNvSpPr>
          <p:nvPr>
            <p:ph type="body" sz="quarter" idx="15"/>
          </p:nvPr>
        </p:nvSpPr>
        <p:spPr>
          <a:xfrm>
            <a:off x="8328025" y="1761168"/>
            <a:ext cx="3304760" cy="4009437"/>
          </a:xfrm>
          <a:prstGeom prst="rect">
            <a:avLst/>
          </a:prstGeom>
        </p:spPr>
        <p:txBody>
          <a:bodyPr/>
          <a:lstStyle>
            <a:lvl1pPr>
              <a:defRPr sz="1200">
                <a:solidFill>
                  <a:schemeClr val="tx1"/>
                </a:solidFill>
              </a:defRPr>
            </a:lvl1pPr>
          </a:lstStyle>
          <a:p>
            <a:pPr lvl="0"/>
            <a:r>
              <a:rPr lang="en-GB"/>
              <a:t>Click to edit Master text styles</a:t>
            </a:r>
          </a:p>
        </p:txBody>
      </p:sp>
      <p:sp>
        <p:nvSpPr>
          <p:cNvPr id="11" name="Title 1">
            <a:extLst>
              <a:ext uri="{FF2B5EF4-FFF2-40B4-BE49-F238E27FC236}">
                <a16:creationId xmlns:a16="http://schemas.microsoft.com/office/drawing/2014/main" id="{21625FD1-893D-1167-5052-89AD7A590CBF}"/>
              </a:ext>
            </a:extLst>
          </p:cNvPr>
          <p:cNvSpPr>
            <a:spLocks noGrp="1"/>
          </p:cNvSpPr>
          <p:nvPr>
            <p:ph type="title" hasCustomPrompt="1"/>
          </p:nvPr>
        </p:nvSpPr>
        <p:spPr>
          <a:xfrm>
            <a:off x="4420492" y="584983"/>
            <a:ext cx="7212293" cy="570445"/>
          </a:xfrm>
        </p:spPr>
        <p:txBody>
          <a:bodyPr>
            <a:normAutofit/>
          </a:bodyPr>
          <a:lstStyle>
            <a:lvl1pPr>
              <a:defRPr sz="3600"/>
            </a:lvl1pPr>
          </a:lstStyle>
          <a:p>
            <a:r>
              <a:rPr lang="en-US"/>
              <a:t>Heading</a:t>
            </a:r>
          </a:p>
        </p:txBody>
      </p:sp>
      <p:sp>
        <p:nvSpPr>
          <p:cNvPr id="9" name="Text Placeholder 10">
            <a:extLst>
              <a:ext uri="{FF2B5EF4-FFF2-40B4-BE49-F238E27FC236}">
                <a16:creationId xmlns:a16="http://schemas.microsoft.com/office/drawing/2014/main" id="{AA8189CA-F818-6F02-E99C-844F55968971}"/>
              </a:ext>
            </a:extLst>
          </p:cNvPr>
          <p:cNvSpPr>
            <a:spLocks noGrp="1"/>
          </p:cNvSpPr>
          <p:nvPr>
            <p:ph type="body" sz="quarter" idx="16" hasCustomPrompt="1"/>
          </p:nvPr>
        </p:nvSpPr>
        <p:spPr>
          <a:xfrm>
            <a:off x="4420485" y="1274763"/>
            <a:ext cx="7209888"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2" name="Slide Number Placeholder 2">
            <a:extLst>
              <a:ext uri="{FF2B5EF4-FFF2-40B4-BE49-F238E27FC236}">
                <a16:creationId xmlns:a16="http://schemas.microsoft.com/office/drawing/2014/main" id="{48A8A3EC-B7A8-C488-3A35-2E7A0126BCC0}"/>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3" name="Picture 12">
            <a:extLst>
              <a:ext uri="{FF2B5EF4-FFF2-40B4-BE49-F238E27FC236}">
                <a16:creationId xmlns:a16="http://schemas.microsoft.com/office/drawing/2014/main" id="{4B9FC338-F125-1EA4-16B0-12C58F28608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298358495"/>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Image + Wide Collumn">
    <p:spTree>
      <p:nvGrpSpPr>
        <p:cNvPr id="1" name=""/>
        <p:cNvGrpSpPr/>
        <p:nvPr/>
      </p:nvGrpSpPr>
      <p:grpSpPr>
        <a:xfrm>
          <a:off x="0" y="0"/>
          <a:ext cx="0" cy="0"/>
          <a:chOff x="0" y="0"/>
          <a:chExt cx="0" cy="0"/>
        </a:xfrm>
      </p:grpSpPr>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1588" y="0"/>
            <a:ext cx="3862387" cy="685800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11" name="Title 1">
            <a:extLst>
              <a:ext uri="{FF2B5EF4-FFF2-40B4-BE49-F238E27FC236}">
                <a16:creationId xmlns:a16="http://schemas.microsoft.com/office/drawing/2014/main" id="{21625FD1-893D-1167-5052-89AD7A590CBF}"/>
              </a:ext>
            </a:extLst>
          </p:cNvPr>
          <p:cNvSpPr>
            <a:spLocks noGrp="1"/>
          </p:cNvSpPr>
          <p:nvPr>
            <p:ph type="title" hasCustomPrompt="1"/>
          </p:nvPr>
        </p:nvSpPr>
        <p:spPr>
          <a:xfrm>
            <a:off x="4420492" y="584983"/>
            <a:ext cx="7212293" cy="570445"/>
          </a:xfrm>
        </p:spPr>
        <p:txBody>
          <a:bodyPr>
            <a:normAutofit/>
          </a:bodyPr>
          <a:lstStyle>
            <a:lvl1pPr>
              <a:defRPr sz="3600"/>
            </a:lvl1pPr>
          </a:lstStyle>
          <a:p>
            <a:r>
              <a:rPr lang="en-US" err="1"/>
              <a:t>Heding</a:t>
            </a:r>
            <a:endParaRPr lang="en-US"/>
          </a:p>
        </p:txBody>
      </p:sp>
      <p:sp>
        <p:nvSpPr>
          <p:cNvPr id="9" name="Text Placeholder 10">
            <a:extLst>
              <a:ext uri="{FF2B5EF4-FFF2-40B4-BE49-F238E27FC236}">
                <a16:creationId xmlns:a16="http://schemas.microsoft.com/office/drawing/2014/main" id="{AA8189CA-F818-6F02-E99C-844F55968971}"/>
              </a:ext>
            </a:extLst>
          </p:cNvPr>
          <p:cNvSpPr>
            <a:spLocks noGrp="1"/>
          </p:cNvSpPr>
          <p:nvPr>
            <p:ph type="body" sz="quarter" idx="16" hasCustomPrompt="1"/>
          </p:nvPr>
        </p:nvSpPr>
        <p:spPr>
          <a:xfrm>
            <a:off x="4420485" y="1274763"/>
            <a:ext cx="7209888"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Content Placeholder 4">
            <a:extLst>
              <a:ext uri="{FF2B5EF4-FFF2-40B4-BE49-F238E27FC236}">
                <a16:creationId xmlns:a16="http://schemas.microsoft.com/office/drawing/2014/main" id="{96531B2F-CDC3-C26B-C157-E53856AB0B03}"/>
              </a:ext>
            </a:extLst>
          </p:cNvPr>
          <p:cNvSpPr>
            <a:spLocks noGrp="1"/>
          </p:cNvSpPr>
          <p:nvPr>
            <p:ph sz="quarter" idx="15" hasCustomPrompt="1"/>
          </p:nvPr>
        </p:nvSpPr>
        <p:spPr>
          <a:xfrm>
            <a:off x="4420485" y="1761169"/>
            <a:ext cx="7237409" cy="4059044"/>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2" name="Slide Number Placeholder 2">
            <a:extLst>
              <a:ext uri="{FF2B5EF4-FFF2-40B4-BE49-F238E27FC236}">
                <a16:creationId xmlns:a16="http://schemas.microsoft.com/office/drawing/2014/main" id="{D877092B-853B-6600-3FE0-9CC91DBB26BF}"/>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13" name="Picture 12">
            <a:extLst>
              <a:ext uri="{FF2B5EF4-FFF2-40B4-BE49-F238E27FC236}">
                <a16:creationId xmlns:a16="http://schemas.microsoft.com/office/drawing/2014/main" id="{4EA79389-2FC6-89F8-7D80-E0A6D84398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1148023282"/>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Wide Collumn + Image">
    <p:spTree>
      <p:nvGrpSpPr>
        <p:cNvPr id="1" name=""/>
        <p:cNvGrpSpPr/>
        <p:nvPr/>
      </p:nvGrpSpPr>
      <p:grpSpPr>
        <a:xfrm>
          <a:off x="0" y="0"/>
          <a:ext cx="0" cy="0"/>
          <a:chOff x="0" y="0"/>
          <a:chExt cx="0" cy="0"/>
        </a:xfrm>
      </p:grpSpPr>
      <p:sp>
        <p:nvSpPr>
          <p:cNvPr id="16" name="Picture Placeholder 10">
            <a:extLst>
              <a:ext uri="{FF2B5EF4-FFF2-40B4-BE49-F238E27FC236}">
                <a16:creationId xmlns:a16="http://schemas.microsoft.com/office/drawing/2014/main" id="{55A40443-B402-729D-CA53-7CB3A1536AD2}"/>
              </a:ext>
            </a:extLst>
          </p:cNvPr>
          <p:cNvSpPr>
            <a:spLocks noGrp="1"/>
          </p:cNvSpPr>
          <p:nvPr>
            <p:ph type="pic" sz="quarter" idx="13"/>
          </p:nvPr>
        </p:nvSpPr>
        <p:spPr>
          <a:xfrm>
            <a:off x="8329613" y="0"/>
            <a:ext cx="3862387" cy="685800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9" name="Content Placeholder 4">
            <a:extLst>
              <a:ext uri="{FF2B5EF4-FFF2-40B4-BE49-F238E27FC236}">
                <a16:creationId xmlns:a16="http://schemas.microsoft.com/office/drawing/2014/main" id="{B6D91D5D-B386-399A-589C-8456D8BDAD89}"/>
              </a:ext>
            </a:extLst>
          </p:cNvPr>
          <p:cNvSpPr>
            <a:spLocks noGrp="1"/>
          </p:cNvSpPr>
          <p:nvPr>
            <p:ph sz="quarter" idx="15" hasCustomPrompt="1"/>
          </p:nvPr>
        </p:nvSpPr>
        <p:spPr>
          <a:xfrm>
            <a:off x="550863" y="1761169"/>
            <a:ext cx="7237409"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8" name="Title 1">
            <a:extLst>
              <a:ext uri="{FF2B5EF4-FFF2-40B4-BE49-F238E27FC236}">
                <a16:creationId xmlns:a16="http://schemas.microsoft.com/office/drawing/2014/main" id="{C6A23DEF-C014-82DE-9030-63433FDFC5CE}"/>
              </a:ext>
            </a:extLst>
          </p:cNvPr>
          <p:cNvSpPr>
            <a:spLocks noGrp="1"/>
          </p:cNvSpPr>
          <p:nvPr>
            <p:ph type="title" hasCustomPrompt="1"/>
          </p:nvPr>
        </p:nvSpPr>
        <p:spPr>
          <a:xfrm>
            <a:off x="550862" y="584983"/>
            <a:ext cx="7237411" cy="570445"/>
          </a:xfrm>
        </p:spPr>
        <p:txBody>
          <a:bodyPr>
            <a:normAutofit/>
          </a:bodyPr>
          <a:lstStyle>
            <a:lvl1pPr>
              <a:defRPr sz="3600"/>
            </a:lvl1pPr>
          </a:lstStyle>
          <a:p>
            <a:r>
              <a:rPr lang="en-US"/>
              <a:t>Heading</a:t>
            </a:r>
          </a:p>
        </p:txBody>
      </p:sp>
      <p:sp>
        <p:nvSpPr>
          <p:cNvPr id="7" name="Text Placeholder 10">
            <a:extLst>
              <a:ext uri="{FF2B5EF4-FFF2-40B4-BE49-F238E27FC236}">
                <a16:creationId xmlns:a16="http://schemas.microsoft.com/office/drawing/2014/main" id="{56A911FA-4097-3912-DD37-F71E49B52953}"/>
              </a:ext>
            </a:extLst>
          </p:cNvPr>
          <p:cNvSpPr>
            <a:spLocks noGrp="1"/>
          </p:cNvSpPr>
          <p:nvPr>
            <p:ph type="body" sz="quarter" idx="16" hasCustomPrompt="1"/>
          </p:nvPr>
        </p:nvSpPr>
        <p:spPr>
          <a:xfrm>
            <a:off x="550864" y="1274763"/>
            <a:ext cx="7237412"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10" name="Slide Number Placeholder 2">
            <a:extLst>
              <a:ext uri="{FF2B5EF4-FFF2-40B4-BE49-F238E27FC236}">
                <a16:creationId xmlns:a16="http://schemas.microsoft.com/office/drawing/2014/main" id="{C6EEF144-79F7-EB9C-28C3-BA1841A202FE}"/>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1550359728"/>
      </p:ext>
    </p:extLst>
  </p:cSld>
  <p:clrMapOvr>
    <a:masterClrMapping/>
  </p:clrMapOvr>
  <p:extLst>
    <p:ext uri="{DCECCB84-F9BA-43D5-87BE-67443E8EF086}">
      <p15:sldGuideLst xmlns:p15="http://schemas.microsoft.com/office/powerpoint/2012/main">
        <p15:guide id="3" pos="4906">
          <p15:clr>
            <a:srgbClr val="FBAE40"/>
          </p15:clr>
        </p15:guide>
        <p15:guide id="4" pos="5246">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2 Collumns + Quo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AD7EB6-EE8C-A233-FE59-1792E971C468}"/>
              </a:ext>
            </a:extLst>
          </p:cNvPr>
          <p:cNvSpPr/>
          <p:nvPr/>
        </p:nvSpPr>
        <p:spPr>
          <a:xfrm>
            <a:off x="8346861" y="0"/>
            <a:ext cx="384513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
            <a:extLst>
              <a:ext uri="{FF2B5EF4-FFF2-40B4-BE49-F238E27FC236}">
                <a16:creationId xmlns:a16="http://schemas.microsoft.com/office/drawing/2014/main" id="{551C5402-1225-1F82-FD12-679506806103}"/>
              </a:ext>
            </a:extLst>
          </p:cNvPr>
          <p:cNvSpPr>
            <a:spLocks noGrp="1"/>
          </p:cNvSpPr>
          <p:nvPr>
            <p:ph type="title" hasCustomPrompt="1"/>
          </p:nvPr>
        </p:nvSpPr>
        <p:spPr>
          <a:xfrm>
            <a:off x="550863" y="584983"/>
            <a:ext cx="7239826" cy="570445"/>
          </a:xfrm>
        </p:spPr>
        <p:txBody>
          <a:bodyPr>
            <a:normAutofit/>
          </a:bodyPr>
          <a:lstStyle>
            <a:lvl1pPr>
              <a:defRPr sz="3600"/>
            </a:lvl1pPr>
          </a:lstStyle>
          <a:p>
            <a:r>
              <a:rPr lang="en-US"/>
              <a:t>Heading</a:t>
            </a:r>
          </a:p>
        </p:txBody>
      </p:sp>
      <p:sp>
        <p:nvSpPr>
          <p:cNvPr id="19" name="Text Placeholder 10">
            <a:extLst>
              <a:ext uri="{FF2B5EF4-FFF2-40B4-BE49-F238E27FC236}">
                <a16:creationId xmlns:a16="http://schemas.microsoft.com/office/drawing/2014/main" id="{116F7B93-BC23-C76B-4873-24A1A0CC7B27}"/>
              </a:ext>
            </a:extLst>
          </p:cNvPr>
          <p:cNvSpPr>
            <a:spLocks noGrp="1"/>
          </p:cNvSpPr>
          <p:nvPr>
            <p:ph type="body" sz="quarter" idx="26" hasCustomPrompt="1"/>
          </p:nvPr>
        </p:nvSpPr>
        <p:spPr>
          <a:xfrm>
            <a:off x="550864" y="1274763"/>
            <a:ext cx="7237412"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4" name="Picture Placeholder 8">
            <a:extLst>
              <a:ext uri="{FF2B5EF4-FFF2-40B4-BE49-F238E27FC236}">
                <a16:creationId xmlns:a16="http://schemas.microsoft.com/office/drawing/2014/main" id="{50BF9DC9-398A-FFCF-5249-974586C4DD2C}"/>
              </a:ext>
            </a:extLst>
          </p:cNvPr>
          <p:cNvSpPr>
            <a:spLocks noGrp="1" noChangeAspect="1"/>
          </p:cNvSpPr>
          <p:nvPr>
            <p:ph type="pic" sz="quarter" idx="18"/>
          </p:nvPr>
        </p:nvSpPr>
        <p:spPr>
          <a:xfrm>
            <a:off x="8903970" y="1274763"/>
            <a:ext cx="1097280" cy="1097280"/>
          </a:xfrm>
          <a:prstGeom prst="ellipse">
            <a:avLst/>
          </a:prstGeom>
          <a:solidFill>
            <a:schemeClr val="bg1"/>
          </a:solidFill>
        </p:spPr>
        <p:txBody>
          <a:bodyPr anchor="ctr"/>
          <a:lstStyle>
            <a:lvl1pPr algn="ctr">
              <a:defRPr sz="1200"/>
            </a:lvl1pPr>
          </a:lstStyle>
          <a:p>
            <a:r>
              <a:rPr lang="en-GB" dirty="0"/>
              <a:t>Click icon to add picture</a:t>
            </a:r>
            <a:endParaRPr lang="en-US" dirty="0"/>
          </a:p>
        </p:txBody>
      </p:sp>
      <p:sp>
        <p:nvSpPr>
          <p:cNvPr id="25" name="Text Placeholder 7">
            <a:extLst>
              <a:ext uri="{FF2B5EF4-FFF2-40B4-BE49-F238E27FC236}">
                <a16:creationId xmlns:a16="http://schemas.microsoft.com/office/drawing/2014/main" id="{2C4D87FD-88E1-2CB1-7C8E-26FA4ED1596B}"/>
              </a:ext>
            </a:extLst>
          </p:cNvPr>
          <p:cNvSpPr>
            <a:spLocks noGrp="1"/>
          </p:cNvSpPr>
          <p:nvPr>
            <p:ph type="body" sz="quarter" idx="44" hasCustomPrompt="1"/>
          </p:nvPr>
        </p:nvSpPr>
        <p:spPr>
          <a:xfrm>
            <a:off x="10120786" y="1564297"/>
            <a:ext cx="1512000" cy="290771"/>
          </a:xfrm>
          <a:prstGeom prst="rect">
            <a:avLst/>
          </a:prstGeom>
        </p:spPr>
        <p:txBody>
          <a:bodyPr anchor="b"/>
          <a:lstStyle>
            <a:lvl1pPr algn="l">
              <a:defRPr sz="1000" b="1">
                <a:solidFill>
                  <a:schemeClr val="tx1"/>
                </a:solidFill>
              </a:defRPr>
            </a:lvl1pPr>
          </a:lstStyle>
          <a:p>
            <a:pPr lvl="0"/>
            <a:r>
              <a:rPr lang="en-US"/>
              <a:t>Name Surname</a:t>
            </a:r>
          </a:p>
        </p:txBody>
      </p:sp>
      <p:sp>
        <p:nvSpPr>
          <p:cNvPr id="26" name="Text Placeholder 7">
            <a:extLst>
              <a:ext uri="{FF2B5EF4-FFF2-40B4-BE49-F238E27FC236}">
                <a16:creationId xmlns:a16="http://schemas.microsoft.com/office/drawing/2014/main" id="{DF317BC5-0A0A-2E39-5ADC-812816B49092}"/>
              </a:ext>
            </a:extLst>
          </p:cNvPr>
          <p:cNvSpPr>
            <a:spLocks noGrp="1"/>
          </p:cNvSpPr>
          <p:nvPr>
            <p:ph type="body" sz="quarter" idx="45" hasCustomPrompt="1"/>
          </p:nvPr>
        </p:nvSpPr>
        <p:spPr>
          <a:xfrm>
            <a:off x="10120786" y="1915699"/>
            <a:ext cx="1512000" cy="290771"/>
          </a:xfrm>
          <a:prstGeom prst="rect">
            <a:avLst/>
          </a:prstGeom>
        </p:spPr>
        <p:txBody>
          <a:bodyPr/>
          <a:lstStyle>
            <a:lvl1pPr algn="l">
              <a:defRPr sz="1000">
                <a:solidFill>
                  <a:schemeClr val="tx1"/>
                </a:solidFill>
              </a:defRPr>
            </a:lvl1pPr>
          </a:lstStyle>
          <a:p>
            <a:pPr lvl="0"/>
            <a:r>
              <a:rPr lang="en-US"/>
              <a:t>Job Title</a:t>
            </a:r>
          </a:p>
        </p:txBody>
      </p:sp>
      <p:sp>
        <p:nvSpPr>
          <p:cNvPr id="27" name="Text Placeholder 7">
            <a:extLst>
              <a:ext uri="{FF2B5EF4-FFF2-40B4-BE49-F238E27FC236}">
                <a16:creationId xmlns:a16="http://schemas.microsoft.com/office/drawing/2014/main" id="{E7E4F1C7-F13B-D273-3283-E4452763FF83}"/>
              </a:ext>
            </a:extLst>
          </p:cNvPr>
          <p:cNvSpPr>
            <a:spLocks noGrp="1"/>
          </p:cNvSpPr>
          <p:nvPr>
            <p:ph type="body" sz="quarter" idx="46" hasCustomPrompt="1"/>
          </p:nvPr>
        </p:nvSpPr>
        <p:spPr>
          <a:xfrm>
            <a:off x="8903970" y="2594610"/>
            <a:ext cx="2728816" cy="2699093"/>
          </a:xfrm>
          <a:prstGeom prst="rect">
            <a:avLst/>
          </a:prstGeom>
        </p:spPr>
        <p:txBody>
          <a:bodyPr>
            <a:normAutofit/>
          </a:bodyPr>
          <a:lstStyle>
            <a:lvl1pPr algn="l">
              <a:defRPr sz="1200">
                <a:solidFill>
                  <a:schemeClr val="accent2"/>
                </a:solidFill>
              </a:defRPr>
            </a:lvl1pPr>
          </a:lstStyle>
          <a:p>
            <a:pPr lvl="0"/>
            <a:r>
              <a:rPr lang="en-US"/>
              <a:t>Click to add quote</a:t>
            </a:r>
          </a:p>
        </p:txBody>
      </p:sp>
      <p:sp>
        <p:nvSpPr>
          <p:cNvPr id="29" name="Content Placeholder 4">
            <a:extLst>
              <a:ext uri="{FF2B5EF4-FFF2-40B4-BE49-F238E27FC236}">
                <a16:creationId xmlns:a16="http://schemas.microsoft.com/office/drawing/2014/main" id="{3DCCB419-C7F0-3FB6-9C25-6B5CAB515925}"/>
              </a:ext>
            </a:extLst>
          </p:cNvPr>
          <p:cNvSpPr>
            <a:spLocks noGrp="1"/>
          </p:cNvSpPr>
          <p:nvPr>
            <p:ph sz="quarter" idx="47" hasCustomPrompt="1"/>
          </p:nvPr>
        </p:nvSpPr>
        <p:spPr>
          <a:xfrm>
            <a:off x="550863" y="1761169"/>
            <a:ext cx="3310423"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30" name="Content Placeholder 4">
            <a:extLst>
              <a:ext uri="{FF2B5EF4-FFF2-40B4-BE49-F238E27FC236}">
                <a16:creationId xmlns:a16="http://schemas.microsoft.com/office/drawing/2014/main" id="{96C5433D-83DF-7686-122C-FBB9B5C8EBF0}"/>
              </a:ext>
            </a:extLst>
          </p:cNvPr>
          <p:cNvSpPr>
            <a:spLocks noGrp="1"/>
          </p:cNvSpPr>
          <p:nvPr>
            <p:ph sz="quarter" idx="48" hasCustomPrompt="1"/>
          </p:nvPr>
        </p:nvSpPr>
        <p:spPr>
          <a:xfrm>
            <a:off x="4402773" y="1761169"/>
            <a:ext cx="3384874"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Slide Number Placeholder 2">
            <a:extLst>
              <a:ext uri="{FF2B5EF4-FFF2-40B4-BE49-F238E27FC236}">
                <a16:creationId xmlns:a16="http://schemas.microsoft.com/office/drawing/2014/main" id="{770BFF58-0009-E72E-5936-7ABAE1A52E74}"/>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4" name="Picture 3">
            <a:extLst>
              <a:ext uri="{FF2B5EF4-FFF2-40B4-BE49-F238E27FC236}">
                <a16:creationId xmlns:a16="http://schemas.microsoft.com/office/drawing/2014/main" id="{5E4806FE-1942-C43D-89DF-3D58AF296BB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3556269991"/>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1_2 Collumns + Quo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AD7EB6-EE8C-A233-FE59-1792E971C468}"/>
              </a:ext>
            </a:extLst>
          </p:cNvPr>
          <p:cNvSpPr/>
          <p:nvPr/>
        </p:nvSpPr>
        <p:spPr>
          <a:xfrm>
            <a:off x="8346861" y="0"/>
            <a:ext cx="384513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
            <a:extLst>
              <a:ext uri="{FF2B5EF4-FFF2-40B4-BE49-F238E27FC236}">
                <a16:creationId xmlns:a16="http://schemas.microsoft.com/office/drawing/2014/main" id="{551C5402-1225-1F82-FD12-679506806103}"/>
              </a:ext>
            </a:extLst>
          </p:cNvPr>
          <p:cNvSpPr>
            <a:spLocks noGrp="1"/>
          </p:cNvSpPr>
          <p:nvPr>
            <p:ph type="title" hasCustomPrompt="1"/>
          </p:nvPr>
        </p:nvSpPr>
        <p:spPr>
          <a:xfrm>
            <a:off x="550863" y="584983"/>
            <a:ext cx="7239826" cy="570445"/>
          </a:xfrm>
        </p:spPr>
        <p:txBody>
          <a:bodyPr>
            <a:normAutofit/>
          </a:bodyPr>
          <a:lstStyle>
            <a:lvl1pPr>
              <a:defRPr sz="3600"/>
            </a:lvl1pPr>
          </a:lstStyle>
          <a:p>
            <a:r>
              <a:rPr lang="en-US"/>
              <a:t>Heading</a:t>
            </a:r>
          </a:p>
        </p:txBody>
      </p:sp>
      <p:sp>
        <p:nvSpPr>
          <p:cNvPr id="19" name="Text Placeholder 10">
            <a:extLst>
              <a:ext uri="{FF2B5EF4-FFF2-40B4-BE49-F238E27FC236}">
                <a16:creationId xmlns:a16="http://schemas.microsoft.com/office/drawing/2014/main" id="{116F7B93-BC23-C76B-4873-24A1A0CC7B27}"/>
              </a:ext>
            </a:extLst>
          </p:cNvPr>
          <p:cNvSpPr>
            <a:spLocks noGrp="1"/>
          </p:cNvSpPr>
          <p:nvPr>
            <p:ph type="body" sz="quarter" idx="26" hasCustomPrompt="1"/>
          </p:nvPr>
        </p:nvSpPr>
        <p:spPr>
          <a:xfrm>
            <a:off x="550864" y="1274763"/>
            <a:ext cx="7237412" cy="277311"/>
          </a:xfrm>
          <a:prstGeom prst="rect">
            <a:avLst/>
          </a:prstGeom>
        </p:spPr>
        <p:txBody>
          <a:bodyPr lIns="0"/>
          <a:lstStyle>
            <a:lvl1pPr>
              <a:defRPr sz="2000">
                <a:solidFill>
                  <a:schemeClr val="tx1"/>
                </a:solidFill>
              </a:defRPr>
            </a:lvl1pPr>
            <a:lvl2pPr>
              <a:defRPr>
                <a:solidFill>
                  <a:schemeClr val="accent4"/>
                </a:solidFill>
              </a:defRPr>
            </a:lvl2pPr>
            <a:lvl3pPr>
              <a:defRPr>
                <a:solidFill>
                  <a:schemeClr val="accent4"/>
                </a:solidFill>
              </a:defRPr>
            </a:lvl3pPr>
            <a:lvl4pPr>
              <a:defRPr>
                <a:solidFill>
                  <a:schemeClr val="accent4"/>
                </a:solidFill>
              </a:defRPr>
            </a:lvl4pPr>
            <a:lvl5pPr>
              <a:defRPr>
                <a:solidFill>
                  <a:schemeClr val="accent4"/>
                </a:solidFill>
              </a:defRPr>
            </a:lvl5pPr>
          </a:lstStyle>
          <a:p>
            <a:pPr lvl="0"/>
            <a:r>
              <a:rPr lang="en-GB"/>
              <a:t>Sub-heading</a:t>
            </a:r>
            <a:endParaRPr lang="en-US"/>
          </a:p>
        </p:txBody>
      </p:sp>
      <p:sp>
        <p:nvSpPr>
          <p:cNvPr id="24" name="Picture Placeholder 8">
            <a:extLst>
              <a:ext uri="{FF2B5EF4-FFF2-40B4-BE49-F238E27FC236}">
                <a16:creationId xmlns:a16="http://schemas.microsoft.com/office/drawing/2014/main" id="{50BF9DC9-398A-FFCF-5249-974586C4DD2C}"/>
              </a:ext>
            </a:extLst>
          </p:cNvPr>
          <p:cNvSpPr>
            <a:spLocks noGrp="1" noChangeAspect="1"/>
          </p:cNvSpPr>
          <p:nvPr>
            <p:ph type="pic" sz="quarter" idx="18"/>
          </p:nvPr>
        </p:nvSpPr>
        <p:spPr>
          <a:xfrm>
            <a:off x="8903970" y="1274763"/>
            <a:ext cx="1097280" cy="1097280"/>
          </a:xfrm>
          <a:prstGeom prst="ellipse">
            <a:avLst/>
          </a:prstGeom>
          <a:solidFill>
            <a:schemeClr val="bg2"/>
          </a:solidFill>
        </p:spPr>
        <p:txBody>
          <a:bodyPr anchor="ctr"/>
          <a:lstStyle>
            <a:lvl1pPr algn="ctr">
              <a:defRPr sz="1200"/>
            </a:lvl1pPr>
          </a:lstStyle>
          <a:p>
            <a:r>
              <a:rPr lang="en-GB" dirty="0"/>
              <a:t>Click icon to add picture</a:t>
            </a:r>
            <a:endParaRPr lang="en-US" dirty="0"/>
          </a:p>
        </p:txBody>
      </p:sp>
      <p:sp>
        <p:nvSpPr>
          <p:cNvPr id="25" name="Text Placeholder 7">
            <a:extLst>
              <a:ext uri="{FF2B5EF4-FFF2-40B4-BE49-F238E27FC236}">
                <a16:creationId xmlns:a16="http://schemas.microsoft.com/office/drawing/2014/main" id="{2C4D87FD-88E1-2CB1-7C8E-26FA4ED1596B}"/>
              </a:ext>
            </a:extLst>
          </p:cNvPr>
          <p:cNvSpPr>
            <a:spLocks noGrp="1"/>
          </p:cNvSpPr>
          <p:nvPr>
            <p:ph type="body" sz="quarter" idx="44" hasCustomPrompt="1"/>
          </p:nvPr>
        </p:nvSpPr>
        <p:spPr>
          <a:xfrm>
            <a:off x="10120786" y="1564297"/>
            <a:ext cx="1512000" cy="290771"/>
          </a:xfrm>
          <a:prstGeom prst="rect">
            <a:avLst/>
          </a:prstGeom>
        </p:spPr>
        <p:txBody>
          <a:bodyPr anchor="b"/>
          <a:lstStyle>
            <a:lvl1pPr algn="l">
              <a:defRPr sz="1000" b="1">
                <a:solidFill>
                  <a:schemeClr val="bg1"/>
                </a:solidFill>
              </a:defRPr>
            </a:lvl1pPr>
          </a:lstStyle>
          <a:p>
            <a:pPr lvl="0"/>
            <a:r>
              <a:rPr lang="en-US"/>
              <a:t>Name Surname</a:t>
            </a:r>
          </a:p>
        </p:txBody>
      </p:sp>
      <p:sp>
        <p:nvSpPr>
          <p:cNvPr id="26" name="Text Placeholder 7">
            <a:extLst>
              <a:ext uri="{FF2B5EF4-FFF2-40B4-BE49-F238E27FC236}">
                <a16:creationId xmlns:a16="http://schemas.microsoft.com/office/drawing/2014/main" id="{DF317BC5-0A0A-2E39-5ADC-812816B49092}"/>
              </a:ext>
            </a:extLst>
          </p:cNvPr>
          <p:cNvSpPr>
            <a:spLocks noGrp="1"/>
          </p:cNvSpPr>
          <p:nvPr>
            <p:ph type="body" sz="quarter" idx="45" hasCustomPrompt="1"/>
          </p:nvPr>
        </p:nvSpPr>
        <p:spPr>
          <a:xfrm>
            <a:off x="10120786" y="1915699"/>
            <a:ext cx="1512000" cy="290771"/>
          </a:xfrm>
          <a:prstGeom prst="rect">
            <a:avLst/>
          </a:prstGeom>
        </p:spPr>
        <p:txBody>
          <a:bodyPr/>
          <a:lstStyle>
            <a:lvl1pPr algn="l">
              <a:defRPr sz="1000">
                <a:solidFill>
                  <a:schemeClr val="bg1"/>
                </a:solidFill>
              </a:defRPr>
            </a:lvl1pPr>
          </a:lstStyle>
          <a:p>
            <a:pPr lvl="0"/>
            <a:r>
              <a:rPr lang="en-US"/>
              <a:t>Job Title</a:t>
            </a:r>
          </a:p>
        </p:txBody>
      </p:sp>
      <p:sp>
        <p:nvSpPr>
          <p:cNvPr id="27" name="Text Placeholder 7">
            <a:extLst>
              <a:ext uri="{FF2B5EF4-FFF2-40B4-BE49-F238E27FC236}">
                <a16:creationId xmlns:a16="http://schemas.microsoft.com/office/drawing/2014/main" id="{E7E4F1C7-F13B-D273-3283-E4452763FF83}"/>
              </a:ext>
            </a:extLst>
          </p:cNvPr>
          <p:cNvSpPr>
            <a:spLocks noGrp="1"/>
          </p:cNvSpPr>
          <p:nvPr>
            <p:ph type="body" sz="quarter" idx="46" hasCustomPrompt="1"/>
          </p:nvPr>
        </p:nvSpPr>
        <p:spPr>
          <a:xfrm>
            <a:off x="8903970" y="2594610"/>
            <a:ext cx="2728816" cy="2699093"/>
          </a:xfrm>
          <a:prstGeom prst="rect">
            <a:avLst/>
          </a:prstGeom>
        </p:spPr>
        <p:txBody>
          <a:bodyPr>
            <a:normAutofit/>
          </a:bodyPr>
          <a:lstStyle>
            <a:lvl1pPr algn="l">
              <a:defRPr sz="1200">
                <a:solidFill>
                  <a:schemeClr val="bg1"/>
                </a:solidFill>
              </a:defRPr>
            </a:lvl1pPr>
          </a:lstStyle>
          <a:p>
            <a:pPr lvl="0"/>
            <a:r>
              <a:rPr lang="en-US"/>
              <a:t>Click to add quote</a:t>
            </a:r>
          </a:p>
        </p:txBody>
      </p:sp>
      <p:sp>
        <p:nvSpPr>
          <p:cNvPr id="29" name="Content Placeholder 4">
            <a:extLst>
              <a:ext uri="{FF2B5EF4-FFF2-40B4-BE49-F238E27FC236}">
                <a16:creationId xmlns:a16="http://schemas.microsoft.com/office/drawing/2014/main" id="{3DCCB419-C7F0-3FB6-9C25-6B5CAB515925}"/>
              </a:ext>
            </a:extLst>
          </p:cNvPr>
          <p:cNvSpPr>
            <a:spLocks noGrp="1"/>
          </p:cNvSpPr>
          <p:nvPr>
            <p:ph sz="quarter" idx="47" hasCustomPrompt="1"/>
          </p:nvPr>
        </p:nvSpPr>
        <p:spPr>
          <a:xfrm>
            <a:off x="550863" y="1761169"/>
            <a:ext cx="3310423"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30" name="Content Placeholder 4">
            <a:extLst>
              <a:ext uri="{FF2B5EF4-FFF2-40B4-BE49-F238E27FC236}">
                <a16:creationId xmlns:a16="http://schemas.microsoft.com/office/drawing/2014/main" id="{96C5433D-83DF-7686-122C-FBB9B5C8EBF0}"/>
              </a:ext>
            </a:extLst>
          </p:cNvPr>
          <p:cNvSpPr>
            <a:spLocks noGrp="1"/>
          </p:cNvSpPr>
          <p:nvPr>
            <p:ph sz="quarter" idx="48" hasCustomPrompt="1"/>
          </p:nvPr>
        </p:nvSpPr>
        <p:spPr>
          <a:xfrm>
            <a:off x="4402773" y="1761169"/>
            <a:ext cx="3384874" cy="4547556"/>
          </a:xfrm>
          <a:prstGeom prst="rect">
            <a:avLst/>
          </a:prstGeom>
        </p:spPr>
        <p:txBody>
          <a:bodyPr numCol="1" spcCol="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add text</a:t>
            </a:r>
          </a:p>
        </p:txBody>
      </p:sp>
      <p:sp>
        <p:nvSpPr>
          <p:cNvPr id="13" name="Slide Number Placeholder 2">
            <a:extLst>
              <a:ext uri="{FF2B5EF4-FFF2-40B4-BE49-F238E27FC236}">
                <a16:creationId xmlns:a16="http://schemas.microsoft.com/office/drawing/2014/main" id="{770BFF58-0009-E72E-5936-7ABAE1A52E74}"/>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2603293843"/>
      </p:ext>
    </p:extLst>
  </p:cSld>
  <p:clrMapOvr>
    <a:masterClrMapping/>
  </p:clrMapOvr>
  <p:extLst>
    <p:ext uri="{DCECCB84-F9BA-43D5-87BE-67443E8EF086}">
      <p15:sldGuideLst xmlns:p15="http://schemas.microsoft.com/office/powerpoint/2012/main">
        <p15:guide id="1" pos="2434">
          <p15:clr>
            <a:srgbClr val="FBAE40"/>
          </p15:clr>
        </p15:guide>
        <p15:guide id="2" pos="2774">
          <p15:clr>
            <a:srgbClr val="FBAE40"/>
          </p15:clr>
        </p15:guide>
        <p15:guide id="3" pos="4906">
          <p15:clr>
            <a:srgbClr val="FBAE40"/>
          </p15:clr>
        </p15:guide>
        <p15:guide id="4" pos="5246">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p:cSld name="2_Image + Quot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9B51681-7107-5ED6-0DF5-B409552429E4}"/>
              </a:ext>
            </a:extLst>
          </p:cNvPr>
          <p:cNvSpPr txBox="1">
            <a:spLocks/>
          </p:cNvSpPr>
          <p:nvPr/>
        </p:nvSpPr>
        <p:spPr>
          <a:xfrm>
            <a:off x="10993757" y="5110116"/>
            <a:ext cx="1043524" cy="90783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17500" dirty="0">
                <a:solidFill>
                  <a:schemeClr val="accent2"/>
                </a:solidFill>
              </a:rPr>
              <a:t>”</a:t>
            </a:r>
          </a:p>
        </p:txBody>
      </p:sp>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0" y="0"/>
            <a:ext cx="6096000" cy="685800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7" name="Title 1">
            <a:extLst>
              <a:ext uri="{FF2B5EF4-FFF2-40B4-BE49-F238E27FC236}">
                <a16:creationId xmlns:a16="http://schemas.microsoft.com/office/drawing/2014/main" id="{A0AB608D-B802-79EF-E829-500AFD3F5D11}"/>
              </a:ext>
            </a:extLst>
          </p:cNvPr>
          <p:cNvSpPr>
            <a:spLocks noGrp="1"/>
          </p:cNvSpPr>
          <p:nvPr>
            <p:ph type="title" hasCustomPrompt="1"/>
          </p:nvPr>
        </p:nvSpPr>
        <p:spPr>
          <a:xfrm>
            <a:off x="6672263" y="1085850"/>
            <a:ext cx="4968875" cy="4162011"/>
          </a:xfrm>
        </p:spPr>
        <p:txBody>
          <a:bodyPr anchor="ctr">
            <a:normAutofit/>
          </a:bodyPr>
          <a:lstStyle>
            <a:lvl1pPr algn="ctr">
              <a:defRPr sz="3600">
                <a:solidFill>
                  <a:schemeClr val="accent2"/>
                </a:solidFill>
              </a:defRPr>
            </a:lvl1pPr>
          </a:lstStyle>
          <a:p>
            <a:r>
              <a:rPr lang="en-US"/>
              <a:t>Quote</a:t>
            </a:r>
          </a:p>
        </p:txBody>
      </p:sp>
      <p:sp>
        <p:nvSpPr>
          <p:cNvPr id="8" name="Title 1">
            <a:extLst>
              <a:ext uri="{FF2B5EF4-FFF2-40B4-BE49-F238E27FC236}">
                <a16:creationId xmlns:a16="http://schemas.microsoft.com/office/drawing/2014/main" id="{413BD6B0-61C6-14FD-B34F-AA269CBECA68}"/>
              </a:ext>
            </a:extLst>
          </p:cNvPr>
          <p:cNvSpPr txBox="1">
            <a:spLocks/>
          </p:cNvSpPr>
          <p:nvPr/>
        </p:nvSpPr>
        <p:spPr>
          <a:xfrm>
            <a:off x="6589151" y="271439"/>
            <a:ext cx="1389184" cy="159604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17500" dirty="0">
                <a:solidFill>
                  <a:schemeClr val="accent2"/>
                </a:solidFill>
              </a:rPr>
              <a:t>“</a:t>
            </a:r>
          </a:p>
        </p:txBody>
      </p:sp>
      <p:sp>
        <p:nvSpPr>
          <p:cNvPr id="11" name="Text Placeholder 7">
            <a:extLst>
              <a:ext uri="{FF2B5EF4-FFF2-40B4-BE49-F238E27FC236}">
                <a16:creationId xmlns:a16="http://schemas.microsoft.com/office/drawing/2014/main" id="{20F7E94F-43EE-74ED-9885-BB7CB726C06E}"/>
              </a:ext>
            </a:extLst>
          </p:cNvPr>
          <p:cNvSpPr>
            <a:spLocks noGrp="1"/>
          </p:cNvSpPr>
          <p:nvPr>
            <p:ph type="body" sz="quarter" idx="44" hasCustomPrompt="1"/>
          </p:nvPr>
        </p:nvSpPr>
        <p:spPr>
          <a:xfrm>
            <a:off x="6672263" y="5396825"/>
            <a:ext cx="1512000" cy="290771"/>
          </a:xfrm>
          <a:prstGeom prst="rect">
            <a:avLst/>
          </a:prstGeom>
        </p:spPr>
        <p:txBody>
          <a:bodyPr anchor="b"/>
          <a:lstStyle>
            <a:lvl1pPr algn="l">
              <a:defRPr sz="1000" b="1">
                <a:solidFill>
                  <a:schemeClr val="tx1"/>
                </a:solidFill>
              </a:defRPr>
            </a:lvl1pPr>
          </a:lstStyle>
          <a:p>
            <a:pPr lvl="0"/>
            <a:r>
              <a:rPr lang="en-US"/>
              <a:t>Name Surname</a:t>
            </a:r>
          </a:p>
        </p:txBody>
      </p:sp>
      <p:sp>
        <p:nvSpPr>
          <p:cNvPr id="12" name="Text Placeholder 7">
            <a:extLst>
              <a:ext uri="{FF2B5EF4-FFF2-40B4-BE49-F238E27FC236}">
                <a16:creationId xmlns:a16="http://schemas.microsoft.com/office/drawing/2014/main" id="{C05782D9-ABF9-5E7F-543D-632BB523E128}"/>
              </a:ext>
            </a:extLst>
          </p:cNvPr>
          <p:cNvSpPr>
            <a:spLocks noGrp="1"/>
          </p:cNvSpPr>
          <p:nvPr>
            <p:ph type="body" sz="quarter" idx="45" hasCustomPrompt="1"/>
          </p:nvPr>
        </p:nvSpPr>
        <p:spPr>
          <a:xfrm>
            <a:off x="6672263" y="5748227"/>
            <a:ext cx="1512000" cy="290771"/>
          </a:xfrm>
          <a:prstGeom prst="rect">
            <a:avLst/>
          </a:prstGeom>
        </p:spPr>
        <p:txBody>
          <a:bodyPr/>
          <a:lstStyle>
            <a:lvl1pPr algn="l">
              <a:defRPr sz="1000">
                <a:solidFill>
                  <a:schemeClr val="tx1"/>
                </a:solidFill>
              </a:defRPr>
            </a:lvl1pPr>
          </a:lstStyle>
          <a:p>
            <a:pPr lvl="0"/>
            <a:r>
              <a:rPr lang="en-US"/>
              <a:t>Job Title</a:t>
            </a:r>
          </a:p>
        </p:txBody>
      </p:sp>
      <p:sp>
        <p:nvSpPr>
          <p:cNvPr id="10" name="Slide Number Placeholder 2">
            <a:extLst>
              <a:ext uri="{FF2B5EF4-FFF2-40B4-BE49-F238E27FC236}">
                <a16:creationId xmlns:a16="http://schemas.microsoft.com/office/drawing/2014/main" id="{D9B3347B-1D84-058C-E409-C846286EA9F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2" name="Picture 1">
            <a:extLst>
              <a:ext uri="{FF2B5EF4-FFF2-40B4-BE49-F238E27FC236}">
                <a16:creationId xmlns:a16="http://schemas.microsoft.com/office/drawing/2014/main" id="{7ADC5304-C17E-482C-61E2-B1276BF3505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69707" y="6285058"/>
            <a:ext cx="1712215" cy="402336"/>
          </a:xfrm>
          <a:prstGeom prst="rect">
            <a:avLst/>
          </a:prstGeom>
        </p:spPr>
      </p:pic>
    </p:spTree>
    <p:extLst>
      <p:ext uri="{BB962C8B-B14F-4D97-AF65-F5344CB8AC3E}">
        <p14:creationId xmlns:p14="http://schemas.microsoft.com/office/powerpoint/2010/main" val="2914367972"/>
      </p:ext>
    </p:extLst>
  </p:cSld>
  <p:clrMapOvr>
    <a:masterClrMapping/>
  </p:clrMapOvr>
  <p:extLst>
    <p:ext uri="{DCECCB84-F9BA-43D5-87BE-67443E8EF086}">
      <p15:sldGuideLst xmlns:p15="http://schemas.microsoft.com/office/powerpoint/2012/main">
        <p15:guide id="1" pos="4203">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3_Image + Quote">
    <p:bg>
      <p:bgPr>
        <a:solidFill>
          <a:schemeClr val="accent2"/>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9B51681-7107-5ED6-0DF5-B409552429E4}"/>
              </a:ext>
            </a:extLst>
          </p:cNvPr>
          <p:cNvSpPr txBox="1">
            <a:spLocks/>
          </p:cNvSpPr>
          <p:nvPr/>
        </p:nvSpPr>
        <p:spPr>
          <a:xfrm>
            <a:off x="10993757" y="5110116"/>
            <a:ext cx="1043524" cy="90783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17500" dirty="0">
                <a:solidFill>
                  <a:schemeClr val="bg1"/>
                </a:solidFill>
              </a:rPr>
              <a:t>”</a:t>
            </a:r>
          </a:p>
        </p:txBody>
      </p:sp>
      <p:sp>
        <p:nvSpPr>
          <p:cNvPr id="5" name="Picture Placeholder 4">
            <a:extLst>
              <a:ext uri="{FF2B5EF4-FFF2-40B4-BE49-F238E27FC236}">
                <a16:creationId xmlns:a16="http://schemas.microsoft.com/office/drawing/2014/main" id="{97892E57-7587-E3B5-8C79-A6931E75C8B8}"/>
              </a:ext>
            </a:extLst>
          </p:cNvPr>
          <p:cNvSpPr>
            <a:spLocks noGrp="1"/>
          </p:cNvSpPr>
          <p:nvPr>
            <p:ph type="pic" sz="quarter" idx="11"/>
          </p:nvPr>
        </p:nvSpPr>
        <p:spPr>
          <a:xfrm>
            <a:off x="0" y="0"/>
            <a:ext cx="6096000" cy="6858000"/>
          </a:xfrm>
          <a:prstGeom prst="rect">
            <a:avLst/>
          </a:prstGeom>
          <a:solidFill>
            <a:schemeClr val="bg2"/>
          </a:solidFill>
        </p:spPr>
        <p:txBody>
          <a:bodyPr anchor="ctr"/>
          <a:lstStyle>
            <a:lvl1pPr algn="ctr">
              <a:defRPr sz="1400"/>
            </a:lvl1pPr>
          </a:lstStyle>
          <a:p>
            <a:r>
              <a:rPr lang="en-GB" dirty="0"/>
              <a:t>Click icon to add picture</a:t>
            </a:r>
            <a:endParaRPr lang="en-US" dirty="0"/>
          </a:p>
        </p:txBody>
      </p:sp>
      <p:sp>
        <p:nvSpPr>
          <p:cNvPr id="7" name="Title 1">
            <a:extLst>
              <a:ext uri="{FF2B5EF4-FFF2-40B4-BE49-F238E27FC236}">
                <a16:creationId xmlns:a16="http://schemas.microsoft.com/office/drawing/2014/main" id="{A0AB608D-B802-79EF-E829-500AFD3F5D11}"/>
              </a:ext>
            </a:extLst>
          </p:cNvPr>
          <p:cNvSpPr>
            <a:spLocks noGrp="1"/>
          </p:cNvSpPr>
          <p:nvPr>
            <p:ph type="title" hasCustomPrompt="1"/>
          </p:nvPr>
        </p:nvSpPr>
        <p:spPr>
          <a:xfrm>
            <a:off x="6672263" y="1085850"/>
            <a:ext cx="4968875" cy="4162011"/>
          </a:xfrm>
        </p:spPr>
        <p:txBody>
          <a:bodyPr anchor="ctr">
            <a:normAutofit/>
          </a:bodyPr>
          <a:lstStyle>
            <a:lvl1pPr algn="ctr">
              <a:defRPr sz="3600">
                <a:solidFill>
                  <a:schemeClr val="bg1"/>
                </a:solidFill>
              </a:defRPr>
            </a:lvl1pPr>
          </a:lstStyle>
          <a:p>
            <a:r>
              <a:rPr lang="en-US"/>
              <a:t>Quote</a:t>
            </a:r>
          </a:p>
        </p:txBody>
      </p:sp>
      <p:sp>
        <p:nvSpPr>
          <p:cNvPr id="8" name="Title 1">
            <a:extLst>
              <a:ext uri="{FF2B5EF4-FFF2-40B4-BE49-F238E27FC236}">
                <a16:creationId xmlns:a16="http://schemas.microsoft.com/office/drawing/2014/main" id="{413BD6B0-61C6-14FD-B34F-AA269CBECA68}"/>
              </a:ext>
            </a:extLst>
          </p:cNvPr>
          <p:cNvSpPr txBox="1">
            <a:spLocks/>
          </p:cNvSpPr>
          <p:nvPr/>
        </p:nvSpPr>
        <p:spPr>
          <a:xfrm>
            <a:off x="6589151" y="271439"/>
            <a:ext cx="1389184" cy="159604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17500" dirty="0">
                <a:solidFill>
                  <a:schemeClr val="bg1"/>
                </a:solidFill>
              </a:rPr>
              <a:t>“</a:t>
            </a:r>
          </a:p>
        </p:txBody>
      </p:sp>
      <p:sp>
        <p:nvSpPr>
          <p:cNvPr id="11" name="Text Placeholder 7">
            <a:extLst>
              <a:ext uri="{FF2B5EF4-FFF2-40B4-BE49-F238E27FC236}">
                <a16:creationId xmlns:a16="http://schemas.microsoft.com/office/drawing/2014/main" id="{20F7E94F-43EE-74ED-9885-BB7CB726C06E}"/>
              </a:ext>
            </a:extLst>
          </p:cNvPr>
          <p:cNvSpPr>
            <a:spLocks noGrp="1"/>
          </p:cNvSpPr>
          <p:nvPr>
            <p:ph type="body" sz="quarter" idx="44" hasCustomPrompt="1"/>
          </p:nvPr>
        </p:nvSpPr>
        <p:spPr>
          <a:xfrm>
            <a:off x="6672263" y="5396825"/>
            <a:ext cx="1512000" cy="290771"/>
          </a:xfrm>
          <a:prstGeom prst="rect">
            <a:avLst/>
          </a:prstGeom>
        </p:spPr>
        <p:txBody>
          <a:bodyPr anchor="b"/>
          <a:lstStyle>
            <a:lvl1pPr algn="l">
              <a:defRPr sz="1000" b="1">
                <a:solidFill>
                  <a:schemeClr val="bg1"/>
                </a:solidFill>
              </a:defRPr>
            </a:lvl1pPr>
          </a:lstStyle>
          <a:p>
            <a:pPr lvl="0"/>
            <a:r>
              <a:rPr lang="en-US"/>
              <a:t>Name Surname</a:t>
            </a:r>
          </a:p>
        </p:txBody>
      </p:sp>
      <p:sp>
        <p:nvSpPr>
          <p:cNvPr id="12" name="Text Placeholder 7">
            <a:extLst>
              <a:ext uri="{FF2B5EF4-FFF2-40B4-BE49-F238E27FC236}">
                <a16:creationId xmlns:a16="http://schemas.microsoft.com/office/drawing/2014/main" id="{C05782D9-ABF9-5E7F-543D-632BB523E128}"/>
              </a:ext>
            </a:extLst>
          </p:cNvPr>
          <p:cNvSpPr>
            <a:spLocks noGrp="1"/>
          </p:cNvSpPr>
          <p:nvPr>
            <p:ph type="body" sz="quarter" idx="45" hasCustomPrompt="1"/>
          </p:nvPr>
        </p:nvSpPr>
        <p:spPr>
          <a:xfrm>
            <a:off x="6672263" y="5748227"/>
            <a:ext cx="1512000" cy="290771"/>
          </a:xfrm>
          <a:prstGeom prst="rect">
            <a:avLst/>
          </a:prstGeom>
        </p:spPr>
        <p:txBody>
          <a:bodyPr/>
          <a:lstStyle>
            <a:lvl1pPr algn="l">
              <a:defRPr sz="1000">
                <a:solidFill>
                  <a:schemeClr val="bg1"/>
                </a:solidFill>
              </a:defRPr>
            </a:lvl1pPr>
          </a:lstStyle>
          <a:p>
            <a:pPr lvl="0"/>
            <a:r>
              <a:rPr lang="en-US"/>
              <a:t>Job Title</a:t>
            </a:r>
          </a:p>
        </p:txBody>
      </p:sp>
      <p:sp>
        <p:nvSpPr>
          <p:cNvPr id="10" name="Slide Number Placeholder 2">
            <a:extLst>
              <a:ext uri="{FF2B5EF4-FFF2-40B4-BE49-F238E27FC236}">
                <a16:creationId xmlns:a16="http://schemas.microsoft.com/office/drawing/2014/main" id="{D9B3347B-1D84-058C-E409-C846286EA9F1}"/>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bg1"/>
                </a:solidFill>
              </a:defRPr>
            </a:lvl1pPr>
          </a:lstStyle>
          <a:p>
            <a:fld id="{B0311FA4-22EE-DF47-AFE2-E62EC9A5F2E7}" type="slidenum">
              <a:rPr lang="en-US" smtClean="0"/>
              <a:t>‹#›</a:t>
            </a:fld>
            <a:endParaRPr lang="en-US" dirty="0"/>
          </a:p>
        </p:txBody>
      </p:sp>
    </p:spTree>
    <p:extLst>
      <p:ext uri="{BB962C8B-B14F-4D97-AF65-F5344CB8AC3E}">
        <p14:creationId xmlns:p14="http://schemas.microsoft.com/office/powerpoint/2010/main" val="520147581"/>
      </p:ext>
    </p:extLst>
  </p:cSld>
  <p:clrMapOvr>
    <a:masterClrMapping/>
  </p:clrMapOvr>
  <p:extLst>
    <p:ext uri="{DCECCB84-F9BA-43D5-87BE-67443E8EF086}">
      <p15:sldGuideLst xmlns:p15="http://schemas.microsoft.com/office/powerpoint/2012/main">
        <p15:guide id="1" pos="4203">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F738DCB-85F5-0AED-3D18-687E8D5DE1EF}"/>
              </a:ext>
            </a:extLst>
          </p:cNvPr>
          <p:cNvSpPr txBox="1">
            <a:spLocks/>
          </p:cNvSpPr>
          <p:nvPr/>
        </p:nvSpPr>
        <p:spPr>
          <a:xfrm>
            <a:off x="10753388" y="4751930"/>
            <a:ext cx="1389184" cy="159604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25000" dirty="0">
                <a:solidFill>
                  <a:schemeClr val="accent2"/>
                </a:solidFill>
              </a:rPr>
              <a:t>”</a:t>
            </a:r>
          </a:p>
        </p:txBody>
      </p:sp>
      <p:sp>
        <p:nvSpPr>
          <p:cNvPr id="2" name="Title 1">
            <a:extLst>
              <a:ext uri="{FF2B5EF4-FFF2-40B4-BE49-F238E27FC236}">
                <a16:creationId xmlns:a16="http://schemas.microsoft.com/office/drawing/2014/main" id="{BF03B0C9-DA19-C02D-EC07-12EFA548F736}"/>
              </a:ext>
            </a:extLst>
          </p:cNvPr>
          <p:cNvSpPr>
            <a:spLocks noGrp="1"/>
          </p:cNvSpPr>
          <p:nvPr>
            <p:ph type="title" hasCustomPrompt="1"/>
          </p:nvPr>
        </p:nvSpPr>
        <p:spPr>
          <a:xfrm>
            <a:off x="550864" y="1318846"/>
            <a:ext cx="11090274" cy="3763108"/>
          </a:xfrm>
        </p:spPr>
        <p:txBody>
          <a:bodyPr anchor="ctr">
            <a:normAutofit/>
          </a:bodyPr>
          <a:lstStyle>
            <a:lvl1pPr algn="ctr">
              <a:defRPr sz="5400">
                <a:solidFill>
                  <a:schemeClr val="accent2"/>
                </a:solidFill>
              </a:defRPr>
            </a:lvl1pPr>
          </a:lstStyle>
          <a:p>
            <a:r>
              <a:rPr lang="en-US"/>
              <a:t>Quote</a:t>
            </a:r>
          </a:p>
        </p:txBody>
      </p:sp>
      <p:sp>
        <p:nvSpPr>
          <p:cNvPr id="5" name="Title 1">
            <a:extLst>
              <a:ext uri="{FF2B5EF4-FFF2-40B4-BE49-F238E27FC236}">
                <a16:creationId xmlns:a16="http://schemas.microsoft.com/office/drawing/2014/main" id="{C112108C-995A-46C9-CFE3-10FEDA038394}"/>
              </a:ext>
            </a:extLst>
          </p:cNvPr>
          <p:cNvSpPr txBox="1">
            <a:spLocks/>
          </p:cNvSpPr>
          <p:nvPr/>
        </p:nvSpPr>
        <p:spPr>
          <a:xfrm>
            <a:off x="422032" y="179999"/>
            <a:ext cx="1389184" cy="159604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6000" kern="1200">
                <a:solidFill>
                  <a:schemeClr val="bg1"/>
                </a:solidFill>
                <a:latin typeface="Arial" panose="020B0604020202020204" pitchFamily="34" charset="0"/>
                <a:ea typeface="+mj-ea"/>
                <a:cs typeface="Arial" panose="020B0604020202020204" pitchFamily="34" charset="0"/>
              </a:defRPr>
            </a:lvl1pPr>
          </a:lstStyle>
          <a:p>
            <a:r>
              <a:rPr lang="en-US" sz="25000" dirty="0">
                <a:solidFill>
                  <a:schemeClr val="accent2"/>
                </a:solidFill>
              </a:rPr>
              <a:t>“</a:t>
            </a:r>
          </a:p>
        </p:txBody>
      </p:sp>
      <p:sp>
        <p:nvSpPr>
          <p:cNvPr id="7" name="Text Placeholder 7">
            <a:extLst>
              <a:ext uri="{FF2B5EF4-FFF2-40B4-BE49-F238E27FC236}">
                <a16:creationId xmlns:a16="http://schemas.microsoft.com/office/drawing/2014/main" id="{3E1C9B33-EEFD-D37D-FED7-84F235885901}"/>
              </a:ext>
            </a:extLst>
          </p:cNvPr>
          <p:cNvSpPr>
            <a:spLocks noGrp="1"/>
          </p:cNvSpPr>
          <p:nvPr>
            <p:ph type="body" sz="quarter" idx="44" hasCustomPrompt="1"/>
          </p:nvPr>
        </p:nvSpPr>
        <p:spPr>
          <a:xfrm>
            <a:off x="550864" y="5328320"/>
            <a:ext cx="1512000" cy="290771"/>
          </a:xfrm>
          <a:prstGeom prst="rect">
            <a:avLst/>
          </a:prstGeom>
        </p:spPr>
        <p:txBody>
          <a:bodyPr anchor="b"/>
          <a:lstStyle>
            <a:lvl1pPr algn="l">
              <a:defRPr sz="1000" b="1">
                <a:solidFill>
                  <a:schemeClr val="accent2"/>
                </a:solidFill>
              </a:defRPr>
            </a:lvl1pPr>
          </a:lstStyle>
          <a:p>
            <a:pPr lvl="0"/>
            <a:r>
              <a:rPr lang="en-US"/>
              <a:t>Name Surname</a:t>
            </a:r>
          </a:p>
        </p:txBody>
      </p:sp>
      <p:sp>
        <p:nvSpPr>
          <p:cNvPr id="8" name="Text Placeholder 7">
            <a:extLst>
              <a:ext uri="{FF2B5EF4-FFF2-40B4-BE49-F238E27FC236}">
                <a16:creationId xmlns:a16="http://schemas.microsoft.com/office/drawing/2014/main" id="{7CF38CE1-3EA5-5552-56C1-5AD719C21EB7}"/>
              </a:ext>
            </a:extLst>
          </p:cNvPr>
          <p:cNvSpPr>
            <a:spLocks noGrp="1"/>
          </p:cNvSpPr>
          <p:nvPr>
            <p:ph type="body" sz="quarter" idx="45" hasCustomPrompt="1"/>
          </p:nvPr>
        </p:nvSpPr>
        <p:spPr>
          <a:xfrm>
            <a:off x="550864" y="5679722"/>
            <a:ext cx="1512000" cy="290771"/>
          </a:xfrm>
          <a:prstGeom prst="rect">
            <a:avLst/>
          </a:prstGeom>
        </p:spPr>
        <p:txBody>
          <a:bodyPr/>
          <a:lstStyle>
            <a:lvl1pPr algn="l">
              <a:defRPr sz="1000">
                <a:solidFill>
                  <a:schemeClr val="tx1"/>
                </a:solidFill>
              </a:defRPr>
            </a:lvl1pPr>
          </a:lstStyle>
          <a:p>
            <a:pPr lvl="0"/>
            <a:r>
              <a:rPr lang="en-US"/>
              <a:t>Job Title</a:t>
            </a:r>
          </a:p>
        </p:txBody>
      </p:sp>
      <p:sp>
        <p:nvSpPr>
          <p:cNvPr id="10" name="Slide Number Placeholder 2">
            <a:extLst>
              <a:ext uri="{FF2B5EF4-FFF2-40B4-BE49-F238E27FC236}">
                <a16:creationId xmlns:a16="http://schemas.microsoft.com/office/drawing/2014/main" id="{DFB8FE1A-1A77-285E-E3B7-27E39FB005D6}"/>
              </a:ext>
            </a:extLst>
          </p:cNvPr>
          <p:cNvSpPr>
            <a:spLocks noGrp="1"/>
          </p:cNvSpPr>
          <p:nvPr>
            <p:ph type="sldNum" sz="quarter" idx="10"/>
          </p:nvPr>
        </p:nvSpPr>
        <p:spPr>
          <a:xfrm>
            <a:off x="11081923" y="6216859"/>
            <a:ext cx="550863" cy="541751"/>
          </a:xfrm>
          <a:prstGeom prst="rect">
            <a:avLst/>
          </a:prstGeom>
        </p:spPr>
        <p:txBody>
          <a:bodyPr/>
          <a:lstStyle>
            <a:lvl1pPr>
              <a:defRPr>
                <a:solidFill>
                  <a:schemeClr val="tx1"/>
                </a:solidFill>
              </a:defRPr>
            </a:lvl1pPr>
          </a:lstStyle>
          <a:p>
            <a:fld id="{B0311FA4-22EE-DF47-AFE2-E62EC9A5F2E7}" type="slidenum">
              <a:rPr lang="en-US" smtClean="0"/>
              <a:t>‹#›</a:t>
            </a:fld>
            <a:endParaRPr lang="en-US" dirty="0"/>
          </a:p>
        </p:txBody>
      </p:sp>
      <p:pic>
        <p:nvPicPr>
          <p:cNvPr id="3" name="Picture 2">
            <a:extLst>
              <a:ext uri="{FF2B5EF4-FFF2-40B4-BE49-F238E27FC236}">
                <a16:creationId xmlns:a16="http://schemas.microsoft.com/office/drawing/2014/main" id="{2A16C5EB-E17C-632F-BF47-7D118EDED3B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2539" y="6281202"/>
            <a:ext cx="1703019" cy="400174"/>
          </a:xfrm>
          <a:prstGeom prst="rect">
            <a:avLst/>
          </a:prstGeom>
        </p:spPr>
      </p:pic>
    </p:spTree>
    <p:extLst>
      <p:ext uri="{BB962C8B-B14F-4D97-AF65-F5344CB8AC3E}">
        <p14:creationId xmlns:p14="http://schemas.microsoft.com/office/powerpoint/2010/main" val="251323039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1_Thank you">
    <p:bg>
      <p:bgPr>
        <a:solidFill>
          <a:schemeClr val="accent4"/>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85064F1-4331-9035-DD7C-C5728E569636}"/>
              </a:ext>
            </a:extLst>
          </p:cNvPr>
          <p:cNvSpPr>
            <a:spLocks noGrp="1"/>
          </p:cNvSpPr>
          <p:nvPr>
            <p:ph type="pic" sz="quarter" idx="10" hasCustomPrompt="1"/>
          </p:nvPr>
        </p:nvSpPr>
        <p:spPr>
          <a:xfrm>
            <a:off x="0" y="0"/>
            <a:ext cx="12192000" cy="6858000"/>
          </a:xfrm>
          <a:prstGeom prst="rect">
            <a:avLst/>
          </a:prstGeom>
          <a:solidFill>
            <a:schemeClr val="bg1">
              <a:lumMod val="65000"/>
            </a:schemeClr>
          </a:solidFill>
        </p:spPr>
        <p:txBody>
          <a:bodyPr/>
          <a:lstStyle>
            <a:lvl1pPr>
              <a:defRPr>
                <a:solidFill>
                  <a:schemeClr val="accent3"/>
                </a:solidFill>
              </a:defRPr>
            </a:lvl1pPr>
          </a:lstStyle>
          <a:p>
            <a:r>
              <a:rPr lang="en-US" dirty="0"/>
              <a:t>Please click to add image</a:t>
            </a:r>
          </a:p>
        </p:txBody>
      </p:sp>
      <p:sp>
        <p:nvSpPr>
          <p:cNvPr id="7" name="Rectangle 6">
            <a:extLst>
              <a:ext uri="{FF2B5EF4-FFF2-40B4-BE49-F238E27FC236}">
                <a16:creationId xmlns:a16="http://schemas.microsoft.com/office/drawing/2014/main" id="{AAEB5D44-6078-5625-5408-6A04BE20EB7A}"/>
              </a:ext>
            </a:extLst>
          </p:cNvPr>
          <p:cNvSpPr/>
          <p:nvPr/>
        </p:nvSpPr>
        <p:spPr>
          <a:xfrm>
            <a:off x="0" y="4830064"/>
            <a:ext cx="12192000" cy="2027936"/>
          </a:xfrm>
          <a:prstGeom prst="rect">
            <a:avLst/>
          </a:prstGeom>
          <a:gradFill>
            <a:gsLst>
              <a:gs pos="0">
                <a:schemeClr val="tx1">
                  <a:alpha val="0"/>
                  <a:lumMod val="100000"/>
                </a:schemeClr>
              </a:gs>
              <a:gs pos="100000">
                <a:schemeClr val="tx1">
                  <a:lumMod val="95000"/>
                  <a:lumOff val="5000"/>
                  <a:alpha val="50063"/>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A04292E7-479B-0E23-F91B-18279AA427B0}"/>
              </a:ext>
            </a:extLst>
          </p:cNvPr>
          <p:cNvSpPr>
            <a:spLocks noGrp="1"/>
          </p:cNvSpPr>
          <p:nvPr>
            <p:ph type="ctrTitle" hasCustomPrompt="1"/>
          </p:nvPr>
        </p:nvSpPr>
        <p:spPr>
          <a:xfrm>
            <a:off x="6669156" y="2748055"/>
            <a:ext cx="4971981" cy="886397"/>
          </a:xfrm>
        </p:spPr>
        <p:txBody>
          <a:bodyPr wrap="square" anchor="b">
            <a:spAutoFit/>
          </a:bodyPr>
          <a:lstStyle>
            <a:lvl1pPr algn="r">
              <a:lnSpc>
                <a:spcPct val="80000"/>
              </a:lnSpc>
              <a:defRPr sz="7200">
                <a:solidFill>
                  <a:schemeClr val="bg1"/>
                </a:solidFill>
              </a:defRPr>
            </a:lvl1pPr>
          </a:lstStyle>
          <a:p>
            <a:r>
              <a:rPr lang="en-US"/>
              <a:t>Thank you</a:t>
            </a:r>
          </a:p>
        </p:txBody>
      </p:sp>
      <p:pic>
        <p:nvPicPr>
          <p:cNvPr id="6" name="Picture 5">
            <a:extLst>
              <a:ext uri="{FF2B5EF4-FFF2-40B4-BE49-F238E27FC236}">
                <a16:creationId xmlns:a16="http://schemas.microsoft.com/office/drawing/2014/main" id="{ACE64D74-506B-C0E8-9DB3-26CD7A0A7A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59135" y="5689152"/>
            <a:ext cx="3085589" cy="725051"/>
          </a:xfrm>
          <a:prstGeom prst="rect">
            <a:avLst/>
          </a:prstGeom>
        </p:spPr>
      </p:pic>
    </p:spTree>
    <p:extLst>
      <p:ext uri="{BB962C8B-B14F-4D97-AF65-F5344CB8AC3E}">
        <p14:creationId xmlns:p14="http://schemas.microsoft.com/office/powerpoint/2010/main" val="328042292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9" Type="http://schemas.openxmlformats.org/officeDocument/2006/relationships/slideLayout" Target="../slideLayouts/slideLayout95.xml"/><Relationship Id="rId21" Type="http://schemas.openxmlformats.org/officeDocument/2006/relationships/slideLayout" Target="../slideLayouts/slideLayout77.xml"/><Relationship Id="rId34" Type="http://schemas.openxmlformats.org/officeDocument/2006/relationships/slideLayout" Target="../slideLayouts/slideLayout90.xml"/><Relationship Id="rId42" Type="http://schemas.openxmlformats.org/officeDocument/2006/relationships/slideLayout" Target="../slideLayouts/slideLayout98.xml"/><Relationship Id="rId47" Type="http://schemas.openxmlformats.org/officeDocument/2006/relationships/slideLayout" Target="../slideLayouts/slideLayout103.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32" Type="http://schemas.openxmlformats.org/officeDocument/2006/relationships/slideLayout" Target="../slideLayouts/slideLayout88.xml"/><Relationship Id="rId37" Type="http://schemas.openxmlformats.org/officeDocument/2006/relationships/slideLayout" Target="../slideLayouts/slideLayout93.xml"/><Relationship Id="rId40" Type="http://schemas.openxmlformats.org/officeDocument/2006/relationships/slideLayout" Target="../slideLayouts/slideLayout96.xml"/><Relationship Id="rId45" Type="http://schemas.openxmlformats.org/officeDocument/2006/relationships/slideLayout" Target="../slideLayouts/slideLayout101.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36" Type="http://schemas.openxmlformats.org/officeDocument/2006/relationships/slideLayout" Target="../slideLayouts/slideLayout92.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slideLayout" Target="../slideLayouts/slideLayout87.xml"/><Relationship Id="rId44" Type="http://schemas.openxmlformats.org/officeDocument/2006/relationships/slideLayout" Target="../slideLayouts/slideLayout100.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slideLayout" Target="../slideLayouts/slideLayout86.xml"/><Relationship Id="rId35" Type="http://schemas.openxmlformats.org/officeDocument/2006/relationships/slideLayout" Target="../slideLayouts/slideLayout91.xml"/><Relationship Id="rId43" Type="http://schemas.openxmlformats.org/officeDocument/2006/relationships/slideLayout" Target="../slideLayouts/slideLayout99.xml"/><Relationship Id="rId48" Type="http://schemas.openxmlformats.org/officeDocument/2006/relationships/theme" Target="../theme/theme2.xml"/><Relationship Id="rId8" Type="http://schemas.openxmlformats.org/officeDocument/2006/relationships/slideLayout" Target="../slideLayouts/slideLayout64.xml"/><Relationship Id="rId3" Type="http://schemas.openxmlformats.org/officeDocument/2006/relationships/slideLayout" Target="../slideLayouts/slideLayout59.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33" Type="http://schemas.openxmlformats.org/officeDocument/2006/relationships/slideLayout" Target="../slideLayouts/slideLayout89.xml"/><Relationship Id="rId38" Type="http://schemas.openxmlformats.org/officeDocument/2006/relationships/slideLayout" Target="../slideLayouts/slideLayout94.xml"/><Relationship Id="rId46" Type="http://schemas.openxmlformats.org/officeDocument/2006/relationships/slideLayout" Target="../slideLayouts/slideLayout102.xml"/><Relationship Id="rId20" Type="http://schemas.openxmlformats.org/officeDocument/2006/relationships/slideLayout" Target="../slideLayouts/slideLayout76.xml"/><Relationship Id="rId41"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B985D6-46B3-5137-E3D0-1A2AAD5E5F8A}"/>
              </a:ext>
            </a:extLst>
          </p:cNvPr>
          <p:cNvSpPr>
            <a:spLocks noGrp="1"/>
          </p:cNvSpPr>
          <p:nvPr>
            <p:ph type="title"/>
          </p:nvPr>
        </p:nvSpPr>
        <p:spPr>
          <a:xfrm>
            <a:off x="550862" y="584983"/>
            <a:ext cx="11090275" cy="570445"/>
          </a:xfrm>
          <a:prstGeom prst="rect">
            <a:avLst/>
          </a:prstGeom>
        </p:spPr>
        <p:txBody>
          <a:bodyPr vert="horz" lIns="0" tIns="0" rIns="0" bIns="0" rtlCol="0" anchor="t">
            <a:normAutofit/>
          </a:bodyPr>
          <a:lstStyle/>
          <a:p>
            <a:r>
              <a:rPr lang="en-US"/>
              <a:t>Click to edit Master title style</a:t>
            </a:r>
          </a:p>
        </p:txBody>
      </p:sp>
      <p:sp>
        <p:nvSpPr>
          <p:cNvPr id="6" name="Slide Number Placeholder 5">
            <a:extLst>
              <a:ext uri="{FF2B5EF4-FFF2-40B4-BE49-F238E27FC236}">
                <a16:creationId xmlns:a16="http://schemas.microsoft.com/office/drawing/2014/main" id="{93F8C072-E2AC-9424-45B4-DA33867E04B2}"/>
              </a:ext>
            </a:extLst>
          </p:cNvPr>
          <p:cNvSpPr>
            <a:spLocks noGrp="1"/>
          </p:cNvSpPr>
          <p:nvPr>
            <p:ph type="sldNum" sz="quarter" idx="4"/>
          </p:nvPr>
        </p:nvSpPr>
        <p:spPr>
          <a:xfrm>
            <a:off x="11081923" y="6316249"/>
            <a:ext cx="550863" cy="541751"/>
          </a:xfrm>
          <a:prstGeom prst="rect">
            <a:avLst/>
          </a:prstGeom>
        </p:spPr>
        <p:txBody>
          <a:bodyPr vert="horz" lIns="0" tIns="0" rIns="0" bIns="0" rtlCol="0" anchor="ctr"/>
          <a:lstStyle>
            <a:lvl1pPr algn="r">
              <a:defRPr sz="900">
                <a:solidFill>
                  <a:schemeClr val="tx1"/>
                </a:solidFill>
                <a:latin typeface="Arial" panose="020B0604020202020204" pitchFamily="34" charset="0"/>
                <a:cs typeface="Arial" panose="020B0604020202020204" pitchFamily="34" charset="0"/>
              </a:defRPr>
            </a:lvl1pPr>
          </a:lstStyle>
          <a:p>
            <a:fld id="{8AB68166-6645-1544-811A-5B5D120116FF}" type="slidenum">
              <a:rPr lang="en-US" smtClean="0"/>
              <a:pPr/>
              <a:t>‹#›</a:t>
            </a:fld>
            <a:endParaRPr lang="en-US" dirty="0"/>
          </a:p>
        </p:txBody>
      </p:sp>
      <p:sp>
        <p:nvSpPr>
          <p:cNvPr id="5" name="Text Placeholder 4">
            <a:extLst>
              <a:ext uri="{FF2B5EF4-FFF2-40B4-BE49-F238E27FC236}">
                <a16:creationId xmlns:a16="http://schemas.microsoft.com/office/drawing/2014/main" id="{F7271A7A-F706-5F49-0101-892A0DC2D8CA}"/>
              </a:ext>
            </a:extLst>
          </p:cNvPr>
          <p:cNvSpPr>
            <a:spLocks noGrp="1"/>
          </p:cNvSpPr>
          <p:nvPr>
            <p:ph type="body" idx="1"/>
          </p:nvPr>
        </p:nvSpPr>
        <p:spPr>
          <a:xfrm>
            <a:off x="550862" y="1825625"/>
            <a:ext cx="11081924" cy="131831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907527"/>
      </p:ext>
    </p:extLst>
  </p:cSld>
  <p:clrMap bg1="lt1" tx1="dk1" bg2="lt2" tx2="dk2" accent1="accent1" accent2="accent2" accent3="accent3" accent4="accent4" accent5="accent5" accent6="accent6" hlink="hlink" folHlink="folHlink"/>
  <p:sldLayoutIdLst>
    <p:sldLayoutId id="2147484248" r:id="rId1"/>
    <p:sldLayoutId id="2147483940"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 id="2147483884" r:id="rId17"/>
    <p:sldLayoutId id="2147483885" r:id="rId18"/>
    <p:sldLayoutId id="2147483886" r:id="rId19"/>
    <p:sldLayoutId id="2147483887" r:id="rId20"/>
    <p:sldLayoutId id="2147483888" r:id="rId21"/>
    <p:sldLayoutId id="2147483889" r:id="rId22"/>
    <p:sldLayoutId id="2147483890" r:id="rId23"/>
    <p:sldLayoutId id="2147483891" r:id="rId24"/>
    <p:sldLayoutId id="2147483892" r:id="rId25"/>
    <p:sldLayoutId id="2147483893" r:id="rId26"/>
    <p:sldLayoutId id="2147483894" r:id="rId27"/>
    <p:sldLayoutId id="2147483895" r:id="rId28"/>
    <p:sldLayoutId id="2147483896" r:id="rId29"/>
    <p:sldLayoutId id="2147483923" r:id="rId30"/>
    <p:sldLayoutId id="2147483924" r:id="rId31"/>
    <p:sldLayoutId id="2147483897" r:id="rId32"/>
    <p:sldLayoutId id="2147483898" r:id="rId33"/>
    <p:sldLayoutId id="2147483899" r:id="rId34"/>
    <p:sldLayoutId id="2147483900" r:id="rId35"/>
    <p:sldLayoutId id="2147483901" r:id="rId36"/>
    <p:sldLayoutId id="2147483902" r:id="rId37"/>
    <p:sldLayoutId id="2147483903" r:id="rId38"/>
    <p:sldLayoutId id="2147483904" r:id="rId39"/>
    <p:sldLayoutId id="2147483905" r:id="rId40"/>
    <p:sldLayoutId id="2147483906" r:id="rId41"/>
    <p:sldLayoutId id="2147483907" r:id="rId42"/>
    <p:sldLayoutId id="2147483908" r:id="rId43"/>
    <p:sldLayoutId id="2147483909" r:id="rId44"/>
    <p:sldLayoutId id="2147483910" r:id="rId45"/>
    <p:sldLayoutId id="2147483911" r:id="rId46"/>
    <p:sldLayoutId id="2147483912" r:id="rId47"/>
    <p:sldLayoutId id="2147483913" r:id="rId48"/>
    <p:sldLayoutId id="2147483914" r:id="rId49"/>
    <p:sldLayoutId id="2147483915" r:id="rId50"/>
    <p:sldLayoutId id="2147483933" r:id="rId51"/>
    <p:sldLayoutId id="2147483937" r:id="rId52"/>
    <p:sldLayoutId id="2147484298" r:id="rId53"/>
    <p:sldLayoutId id="2147484299" r:id="rId54"/>
    <p:sldLayoutId id="2147484300" r:id="rId55"/>
    <p:sldLayoutId id="2147484301" r:id="rId56"/>
  </p:sldLayoutIdLst>
  <p:hf sldNum="0" hdr="0" dt="0"/>
  <p:txStyles>
    <p:titleStyle>
      <a:lvl1pPr algn="l" defTabSz="914400" rtl="0" eaLnBrk="1" latinLnBrk="0" hangingPunct="1">
        <a:lnSpc>
          <a:spcPct val="90000"/>
        </a:lnSpc>
        <a:spcBef>
          <a:spcPct val="0"/>
        </a:spcBef>
        <a:buNone/>
        <a:defRPr sz="3600" kern="1200">
          <a:solidFill>
            <a:schemeClr val="accent2"/>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5" indent="-285750" algn="l" defTabSz="914400"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333">
          <p15:clr>
            <a:srgbClr val="F26B43"/>
          </p15:clr>
        </p15:guide>
        <p15:guide id="4" pos="347">
          <p15:clr>
            <a:srgbClr val="F26B43"/>
          </p15:clr>
        </p15:guide>
        <p15:guide id="5" orient="horz" pos="3974">
          <p15:clr>
            <a:srgbClr val="F26B43"/>
          </p15:clr>
        </p15:guide>
        <p15:guide id="6" orient="horz" pos="34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B985D6-46B3-5137-E3D0-1A2AAD5E5F8A}"/>
              </a:ext>
            </a:extLst>
          </p:cNvPr>
          <p:cNvSpPr>
            <a:spLocks noGrp="1"/>
          </p:cNvSpPr>
          <p:nvPr>
            <p:ph type="title"/>
          </p:nvPr>
        </p:nvSpPr>
        <p:spPr>
          <a:xfrm>
            <a:off x="550862" y="584983"/>
            <a:ext cx="11090275" cy="570445"/>
          </a:xfrm>
          <a:prstGeom prst="rect">
            <a:avLst/>
          </a:prstGeom>
        </p:spPr>
        <p:txBody>
          <a:bodyPr vert="horz" lIns="0" tIns="0" rIns="0" bIns="0" rtlCol="0" anchor="t">
            <a:normAutofit/>
          </a:bodyPr>
          <a:lstStyle/>
          <a:p>
            <a:r>
              <a:rPr lang="en-GB"/>
              <a:t>Click to edit Master title style</a:t>
            </a:r>
            <a:endParaRPr lang="en-US"/>
          </a:p>
        </p:txBody>
      </p:sp>
      <p:sp>
        <p:nvSpPr>
          <p:cNvPr id="6" name="Slide Number Placeholder 5">
            <a:extLst>
              <a:ext uri="{FF2B5EF4-FFF2-40B4-BE49-F238E27FC236}">
                <a16:creationId xmlns:a16="http://schemas.microsoft.com/office/drawing/2014/main" id="{93F8C072-E2AC-9424-45B4-DA33867E04B2}"/>
              </a:ext>
            </a:extLst>
          </p:cNvPr>
          <p:cNvSpPr>
            <a:spLocks noGrp="1"/>
          </p:cNvSpPr>
          <p:nvPr>
            <p:ph type="sldNum" sz="quarter" idx="4"/>
          </p:nvPr>
        </p:nvSpPr>
        <p:spPr>
          <a:xfrm>
            <a:off x="11081923" y="6316249"/>
            <a:ext cx="550863" cy="541751"/>
          </a:xfrm>
          <a:prstGeom prst="rect">
            <a:avLst/>
          </a:prstGeom>
        </p:spPr>
        <p:txBody>
          <a:bodyPr vert="horz" lIns="0" tIns="0" rIns="0" bIns="0" rtlCol="0" anchor="ctr"/>
          <a:lstStyle>
            <a:lvl1pPr algn="r">
              <a:defRPr sz="900">
                <a:solidFill>
                  <a:schemeClr val="tx1"/>
                </a:solidFill>
                <a:latin typeface="Arial" panose="020B0604020202020204" pitchFamily="34" charset="0"/>
                <a:cs typeface="Arial" panose="020B0604020202020204" pitchFamily="34" charset="0"/>
              </a:defRPr>
            </a:lvl1pPr>
          </a:lstStyle>
          <a:p>
            <a:fld id="{B0311FA4-22EE-DF47-AFE2-E62EC9A5F2E7}" type="slidenum">
              <a:rPr lang="en-US" smtClean="0"/>
              <a:t>‹#›</a:t>
            </a:fld>
            <a:endParaRPr lang="en-US" dirty="0"/>
          </a:p>
        </p:txBody>
      </p:sp>
      <p:sp>
        <p:nvSpPr>
          <p:cNvPr id="5" name="Text Placeholder 4">
            <a:extLst>
              <a:ext uri="{FF2B5EF4-FFF2-40B4-BE49-F238E27FC236}">
                <a16:creationId xmlns:a16="http://schemas.microsoft.com/office/drawing/2014/main" id="{F7271A7A-F706-5F49-0101-892A0DC2D8CA}"/>
              </a:ext>
            </a:extLst>
          </p:cNvPr>
          <p:cNvSpPr>
            <a:spLocks noGrp="1"/>
          </p:cNvSpPr>
          <p:nvPr>
            <p:ph type="body" idx="1"/>
          </p:nvPr>
        </p:nvSpPr>
        <p:spPr>
          <a:xfrm>
            <a:off x="550862" y="1825625"/>
            <a:ext cx="11081924" cy="131831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372085163"/>
      </p:ext>
    </p:extLst>
  </p:cSld>
  <p:clrMap bg1="lt1" tx1="dk1" bg2="lt2" tx2="dk2" accent1="accent1" accent2="accent2" accent3="accent3" accent4="accent4" accent5="accent5" accent6="accent6" hlink="hlink" folHlink="folHlink"/>
  <p:sldLayoutIdLst>
    <p:sldLayoutId id="2147484303" r:id="rId1"/>
    <p:sldLayoutId id="2147484304" r:id="rId2"/>
    <p:sldLayoutId id="2147484305" r:id="rId3"/>
    <p:sldLayoutId id="2147484306" r:id="rId4"/>
    <p:sldLayoutId id="2147484307" r:id="rId5"/>
    <p:sldLayoutId id="2147484308" r:id="rId6"/>
    <p:sldLayoutId id="2147484309" r:id="rId7"/>
    <p:sldLayoutId id="2147484310" r:id="rId8"/>
    <p:sldLayoutId id="2147484311" r:id="rId9"/>
    <p:sldLayoutId id="2147484312" r:id="rId10"/>
    <p:sldLayoutId id="2147484313" r:id="rId11"/>
    <p:sldLayoutId id="2147484314" r:id="rId12"/>
    <p:sldLayoutId id="2147484315" r:id="rId13"/>
    <p:sldLayoutId id="2147484316" r:id="rId14"/>
    <p:sldLayoutId id="2147484317" r:id="rId15"/>
    <p:sldLayoutId id="2147484318" r:id="rId16"/>
    <p:sldLayoutId id="2147484319" r:id="rId17"/>
    <p:sldLayoutId id="2147484320" r:id="rId18"/>
    <p:sldLayoutId id="2147484321" r:id="rId19"/>
    <p:sldLayoutId id="2147484322" r:id="rId20"/>
    <p:sldLayoutId id="2147484323" r:id="rId21"/>
    <p:sldLayoutId id="2147484324" r:id="rId22"/>
    <p:sldLayoutId id="2147484325" r:id="rId23"/>
    <p:sldLayoutId id="2147484326" r:id="rId24"/>
    <p:sldLayoutId id="2147484327" r:id="rId25"/>
    <p:sldLayoutId id="2147484328" r:id="rId26"/>
    <p:sldLayoutId id="2147484329" r:id="rId27"/>
    <p:sldLayoutId id="2147484330" r:id="rId28"/>
    <p:sldLayoutId id="2147484331" r:id="rId29"/>
    <p:sldLayoutId id="2147484332" r:id="rId30"/>
    <p:sldLayoutId id="2147484333" r:id="rId31"/>
    <p:sldLayoutId id="2147484334" r:id="rId32"/>
    <p:sldLayoutId id="2147484335" r:id="rId33"/>
    <p:sldLayoutId id="2147484336" r:id="rId34"/>
    <p:sldLayoutId id="2147484337" r:id="rId35"/>
    <p:sldLayoutId id="2147484338" r:id="rId36"/>
    <p:sldLayoutId id="2147484339" r:id="rId37"/>
    <p:sldLayoutId id="2147484340" r:id="rId38"/>
    <p:sldLayoutId id="2147484341" r:id="rId39"/>
    <p:sldLayoutId id="2147484342" r:id="rId40"/>
    <p:sldLayoutId id="2147484343" r:id="rId41"/>
    <p:sldLayoutId id="2147484344" r:id="rId42"/>
    <p:sldLayoutId id="2147484345" r:id="rId43"/>
    <p:sldLayoutId id="2147484346" r:id="rId44"/>
    <p:sldLayoutId id="2147484347" r:id="rId45"/>
    <p:sldLayoutId id="2147484348" r:id="rId46"/>
    <p:sldLayoutId id="2147484349" r:id="rId47"/>
  </p:sldLayoutIdLst>
  <p:txStyles>
    <p:titleStyle>
      <a:lvl1pPr algn="l" defTabSz="914400" rtl="0" eaLnBrk="1" latinLnBrk="0" hangingPunct="1">
        <a:lnSpc>
          <a:spcPct val="90000"/>
        </a:lnSpc>
        <a:spcBef>
          <a:spcPct val="0"/>
        </a:spcBef>
        <a:buNone/>
        <a:defRPr sz="3600" kern="1200">
          <a:solidFill>
            <a:schemeClr val="accent2"/>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5" indent="-285750" algn="l" defTabSz="914400"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333">
          <p15:clr>
            <a:srgbClr val="F26B43"/>
          </p15:clr>
        </p15:guide>
        <p15:guide id="4" pos="347">
          <p15:clr>
            <a:srgbClr val="F26B43"/>
          </p15:clr>
        </p15:guide>
        <p15:guide id="5" orient="horz" pos="3974">
          <p15:clr>
            <a:srgbClr val="F26B43"/>
          </p15:clr>
        </p15:guide>
        <p15:guide id="6" orient="horz" pos="34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38.png"/><Relationship Id="rId1" Type="http://schemas.openxmlformats.org/officeDocument/2006/relationships/slideLayout" Target="../slideLayouts/slideLayout5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1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67.png"/><Relationship Id="rId1" Type="http://schemas.openxmlformats.org/officeDocument/2006/relationships/slideLayout" Target="../slideLayouts/slideLayout5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80.jpeg"/><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52.xml"/><Relationship Id="rId4" Type="http://schemas.openxmlformats.org/officeDocument/2006/relationships/image" Target="../media/image85.png"/></Relationships>
</file>

<file path=ppt/slides/_rels/slide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5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2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xml"/><Relationship Id="rId1" Type="http://schemas.openxmlformats.org/officeDocument/2006/relationships/slideLayout" Target="../slideLayouts/slideLayout55.xml"/></Relationships>
</file>

<file path=ppt/slides/_rels/slide2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54.xml"/></Relationships>
</file>

<file path=ppt/slides/_rels/slide2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2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0.xml"/><Relationship Id="rId1" Type="http://schemas.openxmlformats.org/officeDocument/2006/relationships/slideLayout" Target="../slideLayouts/slideLayout55.xml"/></Relationships>
</file>

<file path=ppt/slides/_rels/slide2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1.xml"/><Relationship Id="rId1" Type="http://schemas.openxmlformats.org/officeDocument/2006/relationships/slideLayout" Target="../slideLayouts/slideLayout54.xml"/></Relationships>
</file>

<file path=ppt/slides/_rels/slide2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1.xml"/><Relationship Id="rId16" Type="http://schemas.openxmlformats.org/officeDocument/2006/relationships/image" Target="../media/image54.png"/><Relationship Id="rId1" Type="http://schemas.openxmlformats.org/officeDocument/2006/relationships/slideLayout" Target="../slideLayouts/slideLayout1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s>
</file>

<file path=ppt/slides/_rels/slide3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3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4.xml"/><Relationship Id="rId1" Type="http://schemas.openxmlformats.org/officeDocument/2006/relationships/slideLayout" Target="../slideLayouts/slideLayout55.xml"/></Relationships>
</file>

<file path=ppt/slides/_rels/slide3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5.xml"/><Relationship Id="rId1" Type="http://schemas.openxmlformats.org/officeDocument/2006/relationships/slideLayout" Target="../slideLayouts/slideLayout55.xml"/></Relationships>
</file>

<file path=ppt/slides/_rels/slide3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6.xml"/><Relationship Id="rId1" Type="http://schemas.openxmlformats.org/officeDocument/2006/relationships/slideLayout" Target="../slideLayouts/slideLayout55.xml"/></Relationships>
</file>

<file path=ppt/slides/_rels/slide3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7.xml"/><Relationship Id="rId1" Type="http://schemas.openxmlformats.org/officeDocument/2006/relationships/slideLayout" Target="../slideLayouts/slideLayout5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6.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100.png"/><Relationship Id="rId7" Type="http://schemas.openxmlformats.org/officeDocument/2006/relationships/image" Target="../media/image103.svg"/><Relationship Id="rId12" Type="http://schemas.openxmlformats.org/officeDocument/2006/relationships/image" Target="../media/image108.png"/><Relationship Id="rId2" Type="http://schemas.openxmlformats.org/officeDocument/2006/relationships/notesSlide" Target="../notesSlides/notesSlide18.xml"/><Relationship Id="rId1" Type="http://schemas.openxmlformats.org/officeDocument/2006/relationships/slideLayout" Target="../slideLayouts/slideLayout56.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27.png"/><Relationship Id="rId10" Type="http://schemas.openxmlformats.org/officeDocument/2006/relationships/image" Target="../media/image106.png"/><Relationship Id="rId4" Type="http://schemas.openxmlformats.org/officeDocument/2006/relationships/image" Target="../media/image101.png"/><Relationship Id="rId9" Type="http://schemas.openxmlformats.org/officeDocument/2006/relationships/image" Target="../media/image105.svg"/><Relationship Id="rId14" Type="http://schemas.openxmlformats.org/officeDocument/2006/relationships/hyperlink" Target="https://www.castrol.com/en_us/united-states/home/services/commercial/castrol-fleet-health.html"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13.png"/><Relationship Id="rId18" Type="http://schemas.openxmlformats.org/officeDocument/2006/relationships/image" Target="../media/image118.png"/><Relationship Id="rId3" Type="http://schemas.openxmlformats.org/officeDocument/2006/relationships/image" Target="../media/image100.png"/><Relationship Id="rId21" Type="http://schemas.openxmlformats.org/officeDocument/2006/relationships/image" Target="../media/image121.svg"/><Relationship Id="rId7" Type="http://schemas.openxmlformats.org/officeDocument/2006/relationships/image" Target="../media/image103.svg"/><Relationship Id="rId12" Type="http://schemas.openxmlformats.org/officeDocument/2006/relationships/image" Target="../media/image112.png"/><Relationship Id="rId17" Type="http://schemas.openxmlformats.org/officeDocument/2006/relationships/image" Target="../media/image117.png"/><Relationship Id="rId2" Type="http://schemas.openxmlformats.org/officeDocument/2006/relationships/notesSlide" Target="../notesSlides/notesSlide19.xml"/><Relationship Id="rId16" Type="http://schemas.openxmlformats.org/officeDocument/2006/relationships/image" Target="../media/image116.svg"/><Relationship Id="rId20" Type="http://schemas.openxmlformats.org/officeDocument/2006/relationships/image" Target="../media/image120.png"/><Relationship Id="rId1" Type="http://schemas.openxmlformats.org/officeDocument/2006/relationships/slideLayout" Target="../slideLayouts/slideLayout56.xml"/><Relationship Id="rId6" Type="http://schemas.openxmlformats.org/officeDocument/2006/relationships/image" Target="../media/image102.png"/><Relationship Id="rId11" Type="http://schemas.openxmlformats.org/officeDocument/2006/relationships/image" Target="../media/image111.png"/><Relationship Id="rId5" Type="http://schemas.openxmlformats.org/officeDocument/2006/relationships/image" Target="../media/image27.png"/><Relationship Id="rId15" Type="http://schemas.openxmlformats.org/officeDocument/2006/relationships/image" Target="../media/image115.png"/><Relationship Id="rId10" Type="http://schemas.openxmlformats.org/officeDocument/2006/relationships/image" Target="../media/image110.png"/><Relationship Id="rId19" Type="http://schemas.openxmlformats.org/officeDocument/2006/relationships/image" Target="../media/image119.png"/><Relationship Id="rId4" Type="http://schemas.openxmlformats.org/officeDocument/2006/relationships/image" Target="../media/image101.png"/><Relationship Id="rId9" Type="http://schemas.openxmlformats.org/officeDocument/2006/relationships/image" Target="../media/image105.svg"/><Relationship Id="rId14" Type="http://schemas.openxmlformats.org/officeDocument/2006/relationships/image" Target="../media/image114.svg"/></Relationships>
</file>

<file path=ppt/slides/_rels/slide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xml"/><Relationship Id="rId1" Type="http://schemas.openxmlformats.org/officeDocument/2006/relationships/slideLayout" Target="../slideLayouts/slideLayout5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0.png"/><Relationship Id="rId1" Type="http://schemas.openxmlformats.org/officeDocument/2006/relationships/slideLayout" Target="../slideLayouts/slideLayout52.xml"/><Relationship Id="rId6" Type="http://schemas.openxmlformats.org/officeDocument/2006/relationships/image" Target="../media/image40.png"/><Relationship Id="rId5" Type="http://schemas.openxmlformats.org/officeDocument/2006/relationships/image" Target="../media/image62.png"/><Relationship Id="rId4" Type="http://schemas.openxmlformats.org/officeDocument/2006/relationships/image" Target="../media/image61.png"/></Relationships>
</file>

<file path=ppt/slides/_rels/slide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xml"/><Relationship Id="rId1" Type="http://schemas.openxmlformats.org/officeDocument/2006/relationships/slideLayout" Target="../slideLayouts/slideLayout29.xml"/><Relationship Id="rId5" Type="http://schemas.openxmlformats.org/officeDocument/2006/relationships/image" Target="../media/image40.png"/><Relationship Id="rId4" Type="http://schemas.openxmlformats.org/officeDocument/2006/relationships/image" Target="../media/image64.png"/></Relationships>
</file>

<file path=ppt/slides/_rels/slide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image" Target="../media/image62.png"/></Relationships>
</file>

<file path=ppt/slides/_rels/slide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36.png"/><Relationship Id="rId1" Type="http://schemas.openxmlformats.org/officeDocument/2006/relationships/slideLayout" Target="../slideLayouts/slideLayout5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59-4BF1-9442-51E6-862C73CBDD5F}"/>
              </a:ext>
            </a:extLst>
          </p:cNvPr>
          <p:cNvSpPr txBox="1">
            <a:spLocks/>
          </p:cNvSpPr>
          <p:nvPr/>
        </p:nvSpPr>
        <p:spPr>
          <a:xfrm>
            <a:off x="427852" y="5604274"/>
            <a:ext cx="9913057" cy="1253726"/>
          </a:xfrm>
          <a:prstGeom prst="rect">
            <a:avLst/>
          </a:prstGeom>
        </p:spPr>
        <p:txBody>
          <a:bodyPr>
            <a:noAutofit/>
          </a:bodyPr>
          <a:lstStyle>
            <a:lvl1pPr algn="l" defTabSz="914400" rtl="0" eaLnBrk="1" latinLnBrk="0" hangingPunct="1">
              <a:lnSpc>
                <a:spcPct val="90000"/>
              </a:lnSpc>
              <a:spcBef>
                <a:spcPct val="0"/>
              </a:spcBef>
              <a:buNone/>
              <a:defRPr sz="3600" kern="1200">
                <a:solidFill>
                  <a:schemeClr val="accent2"/>
                </a:solidFill>
                <a:latin typeface="Arial" panose="020B0604020202020204" pitchFamily="34" charset="0"/>
                <a:ea typeface="+mj-ea"/>
                <a:cs typeface="Arial" panose="020B0604020202020204" pitchFamily="34" charset="0"/>
              </a:defRPr>
            </a:lvl1pPr>
          </a:lstStyle>
          <a:p>
            <a:r>
              <a:rPr lang="en-US" sz="3200" dirty="0">
                <a:solidFill>
                  <a:schemeClr val="bg1"/>
                </a:solidFill>
              </a:rPr>
              <a:t>Advanced Products: </a:t>
            </a:r>
            <a:br>
              <a:rPr lang="en-US" sz="3200" dirty="0"/>
            </a:br>
            <a:r>
              <a:rPr lang="en-US" sz="3200" dirty="0">
                <a:solidFill>
                  <a:schemeClr val="bg1"/>
                </a:solidFill>
              </a:rPr>
              <a:t>Commercial Vehicles</a:t>
            </a:r>
          </a:p>
        </p:txBody>
      </p:sp>
    </p:spTree>
    <p:extLst>
      <p:ext uri="{BB962C8B-B14F-4D97-AF65-F5344CB8AC3E}">
        <p14:creationId xmlns:p14="http://schemas.microsoft.com/office/powerpoint/2010/main" val="1112109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0603A41-72F0-A333-0B5D-8B9446ED4E0E}"/>
              </a:ext>
            </a:extLst>
          </p:cNvPr>
          <p:cNvSpPr txBox="1"/>
          <p:nvPr/>
        </p:nvSpPr>
        <p:spPr>
          <a:xfrm>
            <a:off x="1375765" y="4840705"/>
            <a:ext cx="4803354" cy="276999"/>
          </a:xfrm>
          <a:prstGeom prst="rect">
            <a:avLst/>
          </a:prstGeom>
          <a:noFill/>
        </p:spPr>
        <p:txBody>
          <a:bodyPr wrap="square">
            <a:spAutoFit/>
          </a:bodyPr>
          <a:lstStyle/>
          <a:p>
            <a:pPr defTabSz="457200" eaLnBrk="0" fontAlgn="base" hangingPunct="0">
              <a:spcAft>
                <a:spcPts val="900"/>
              </a:spcAft>
              <a:buClr>
                <a:srgbClr val="FF0000"/>
              </a:buClr>
              <a:defRPr/>
            </a:pPr>
            <a:r>
              <a:rPr lang="en-US" sz="1200" i="1" dirty="0">
                <a:solidFill>
                  <a:srgbClr val="5F5F5F"/>
                </a:solidFill>
                <a:ea typeface="MS PGothic" panose="020B0600070205080204" pitchFamily="34" charset="-128"/>
              </a:rPr>
              <a:t>*comparison based on TES 295 specification</a:t>
            </a:r>
            <a:endParaRPr lang="en-US" sz="1200" i="1" baseline="30000" dirty="0">
              <a:solidFill>
                <a:srgbClr val="5F5F5F"/>
              </a:solidFill>
              <a:ea typeface="MS PGothic" panose="020B0600070205080204" pitchFamily="34" charset="-128"/>
            </a:endParaRPr>
          </a:p>
        </p:txBody>
      </p:sp>
      <p:pic>
        <p:nvPicPr>
          <p:cNvPr id="2" name="Picture 1">
            <a:extLst>
              <a:ext uri="{FF2B5EF4-FFF2-40B4-BE49-F238E27FC236}">
                <a16:creationId xmlns:a16="http://schemas.microsoft.com/office/drawing/2014/main" id="{ACD1314A-92FB-27EB-4104-FE7AA1286C54}"/>
              </a:ext>
            </a:extLst>
          </p:cNvPr>
          <p:cNvPicPr>
            <a:picLocks noChangeAspect="1"/>
          </p:cNvPicPr>
          <p:nvPr/>
        </p:nvPicPr>
        <p:blipFill>
          <a:blip r:embed="rId2"/>
          <a:stretch>
            <a:fillRect/>
          </a:stretch>
        </p:blipFill>
        <p:spPr>
          <a:xfrm>
            <a:off x="272448" y="200355"/>
            <a:ext cx="1914525" cy="571500"/>
          </a:xfrm>
          <a:prstGeom prst="rect">
            <a:avLst/>
          </a:prstGeom>
        </p:spPr>
      </p:pic>
      <p:grpSp>
        <p:nvGrpSpPr>
          <p:cNvPr id="15" name="Group 14">
            <a:extLst>
              <a:ext uri="{FF2B5EF4-FFF2-40B4-BE49-F238E27FC236}">
                <a16:creationId xmlns:a16="http://schemas.microsoft.com/office/drawing/2014/main" id="{D8F2991C-769E-3E25-8596-DE88E93581A8}"/>
              </a:ext>
            </a:extLst>
          </p:cNvPr>
          <p:cNvGrpSpPr/>
          <p:nvPr/>
        </p:nvGrpSpPr>
        <p:grpSpPr>
          <a:xfrm>
            <a:off x="1187223" y="1252206"/>
            <a:ext cx="5572104" cy="3280037"/>
            <a:chOff x="8751691" y="1541688"/>
            <a:chExt cx="3398037" cy="2174438"/>
          </a:xfrm>
        </p:grpSpPr>
        <p:sp>
          <p:nvSpPr>
            <p:cNvPr id="16" name="Rounded Rectangle 23">
              <a:extLst>
                <a:ext uri="{FF2B5EF4-FFF2-40B4-BE49-F238E27FC236}">
                  <a16:creationId xmlns:a16="http://schemas.microsoft.com/office/drawing/2014/main" id="{CB4A57E9-8D17-69D0-D88A-E6B451F38611}"/>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7" name="Rounded Rectangle 24">
              <a:extLst>
                <a:ext uri="{FF2B5EF4-FFF2-40B4-BE49-F238E27FC236}">
                  <a16:creationId xmlns:a16="http://schemas.microsoft.com/office/drawing/2014/main" id="{724A25E7-65CD-2A54-2202-B732E1B0AF81}"/>
                </a:ext>
              </a:extLst>
            </p:cNvPr>
            <p:cNvSpPr/>
            <p:nvPr/>
          </p:nvSpPr>
          <p:spPr>
            <a:xfrm>
              <a:off x="8751691" y="1746177"/>
              <a:ext cx="3398037" cy="196994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TES 668 specification compatible with Allison 1000 – 4000 Series™ transmissions</a:t>
              </a: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Its robust formulation allows it to deliver performance and protection to keep equipment fully operational with:</a:t>
              </a:r>
            </a:p>
            <a:p>
              <a:pPr marL="1085850" lvl="2" indent="-171450">
                <a:lnSpc>
                  <a:spcPts val="2200"/>
                </a:lnSpc>
                <a:buFont typeface="Arial" panose="020B0604020202020204" pitchFamily="34" charset="0"/>
                <a:buChar char="•"/>
              </a:pPr>
              <a:r>
                <a:rPr lang="en-US" sz="1200" dirty="0">
                  <a:solidFill>
                    <a:schemeClr val="tx1">
                      <a:lumMod val="75000"/>
                      <a:lumOff val="25000"/>
                    </a:schemeClr>
                  </a:solidFill>
                </a:rPr>
                <a:t>Oxidation Stability</a:t>
              </a:r>
            </a:p>
            <a:p>
              <a:pPr marL="1085850" lvl="2" indent="-171450">
                <a:lnSpc>
                  <a:spcPts val="2200"/>
                </a:lnSpc>
                <a:buFont typeface="Arial" panose="020B0604020202020204" pitchFamily="34" charset="0"/>
                <a:buChar char="•"/>
              </a:pPr>
              <a:r>
                <a:rPr lang="en-US" sz="1200" dirty="0">
                  <a:solidFill>
                    <a:schemeClr val="tx1">
                      <a:lumMod val="75000"/>
                      <a:lumOff val="25000"/>
                    </a:schemeClr>
                  </a:solidFill>
                </a:rPr>
                <a:t>Anti-wear Performance</a:t>
              </a:r>
            </a:p>
            <a:p>
              <a:pPr marL="1085850" lvl="2" indent="-171450">
                <a:lnSpc>
                  <a:spcPts val="2200"/>
                </a:lnSpc>
                <a:buFont typeface="Arial" panose="020B0604020202020204" pitchFamily="34" charset="0"/>
                <a:buChar char="•"/>
              </a:pPr>
              <a:r>
                <a:rPr lang="en-US" sz="1200" dirty="0">
                  <a:solidFill>
                    <a:schemeClr val="tx1">
                      <a:lumMod val="75000"/>
                      <a:lumOff val="25000"/>
                    </a:schemeClr>
                  </a:solidFill>
                </a:rPr>
                <a:t>Friction Durability*</a:t>
              </a:r>
            </a:p>
            <a:p>
              <a:pPr marL="171450" indent="-171450">
                <a:spcBef>
                  <a:spcPts val="0"/>
                </a:spcBef>
                <a:spcAft>
                  <a:spcPts val="900"/>
                </a:spcAft>
                <a:buFont typeface="Arial" panose="020B0604020202020204" pitchFamily="34" charset="0"/>
                <a:buChar char="•"/>
                <a:defRPr/>
              </a:pPr>
              <a:endParaRPr lang="en-US" sz="12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Improved wear protection, e</a:t>
              </a:r>
              <a:r>
                <a:rPr lang="en-US" sz="1200" b="0" dirty="0">
                  <a:solidFill>
                    <a:schemeClr val="tx1">
                      <a:lumMod val="75000"/>
                      <a:lumOff val="25000"/>
                    </a:schemeClr>
                  </a:solidFill>
                  <a:cs typeface="Arial" panose="020B0604020202020204" pitchFamily="34" charset="0"/>
                </a:rPr>
                <a:t>xtended anti-shudder durability, and extended clutch-friction durability</a:t>
              </a:r>
              <a:endParaRPr kumimoji="0" lang="en-GB" sz="1200" b="1" i="0" u="none" strike="noStrike" kern="1200" cap="none" spc="0" normalizeH="0" baseline="0" noProof="0" dirty="0">
                <a:ln>
                  <a:noFill/>
                </a:ln>
                <a:solidFill>
                  <a:srgbClr val="009343"/>
                </a:solidFill>
                <a:effectLst/>
                <a:uLnTx/>
                <a:uFillTx/>
                <a:ea typeface="+mn-ea"/>
                <a:cs typeface="+mn-cs"/>
              </a:endParaRPr>
            </a:p>
          </p:txBody>
        </p:sp>
        <p:sp>
          <p:nvSpPr>
            <p:cNvPr id="18" name="Rounded Rectangle 25">
              <a:extLst>
                <a:ext uri="{FF2B5EF4-FFF2-40B4-BE49-F238E27FC236}">
                  <a16:creationId xmlns:a16="http://schemas.microsoft.com/office/drawing/2014/main" id="{2E9FA2D7-13E3-3AC1-A688-D02CBED2BF7F}"/>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lang="en-GB" sz="1100" b="1" spc="203" dirty="0">
                  <a:solidFill>
                    <a:srgbClr val="FFFFFF"/>
                  </a:solidFill>
                  <a:latin typeface="Arial" panose="020B0604020202020204"/>
                </a:rPr>
                <a:t>TranSynd 668</a:t>
              </a:r>
              <a:endParaRPr kumimoji="0" lang="en-GB" sz="1100" b="1" i="0" u="none" strike="noStrike" kern="1200" cap="none" spc="203" normalizeH="0" baseline="0" noProof="0" dirty="0">
                <a:ln>
                  <a:noFill/>
                </a:ln>
                <a:solidFill>
                  <a:srgbClr val="FFFFFF"/>
                </a:solidFill>
                <a:effectLst/>
                <a:uLnTx/>
                <a:uFillTx/>
                <a:latin typeface="Arial" panose="020B0604020202020204"/>
                <a:ea typeface="+mn-ea"/>
                <a:cs typeface="+mn-cs"/>
              </a:endParaRPr>
            </a:p>
          </p:txBody>
        </p:sp>
      </p:grpSp>
      <p:pic>
        <p:nvPicPr>
          <p:cNvPr id="4" name="Picture 3">
            <a:extLst>
              <a:ext uri="{FF2B5EF4-FFF2-40B4-BE49-F238E27FC236}">
                <a16:creationId xmlns:a16="http://schemas.microsoft.com/office/drawing/2014/main" id="{D42FF2BB-9DD5-2D48-E677-1CA0D5278728}"/>
              </a:ext>
            </a:extLst>
          </p:cNvPr>
          <p:cNvPicPr>
            <a:picLocks noChangeAspect="1"/>
          </p:cNvPicPr>
          <p:nvPr/>
        </p:nvPicPr>
        <p:blipFill>
          <a:blip r:embed="rId3"/>
          <a:stretch>
            <a:fillRect/>
          </a:stretch>
        </p:blipFill>
        <p:spPr>
          <a:xfrm>
            <a:off x="7315747" y="771855"/>
            <a:ext cx="4603805" cy="4603805"/>
          </a:xfrm>
          <a:prstGeom prst="rect">
            <a:avLst/>
          </a:prstGeom>
          <a:ln>
            <a:noFill/>
          </a:ln>
        </p:spPr>
      </p:pic>
    </p:spTree>
    <p:extLst>
      <p:ext uri="{BB962C8B-B14F-4D97-AF65-F5344CB8AC3E}">
        <p14:creationId xmlns:p14="http://schemas.microsoft.com/office/powerpoint/2010/main" val="4202571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B748B-810A-F38B-D09C-34B069BFA61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0BC17E2-4C28-BAAA-61B6-01850FFC6B0A}"/>
              </a:ext>
            </a:extLst>
          </p:cNvPr>
          <p:cNvPicPr>
            <a:picLocks noChangeAspect="1"/>
          </p:cNvPicPr>
          <p:nvPr/>
        </p:nvPicPr>
        <p:blipFill>
          <a:blip r:embed="rId2"/>
          <a:stretch>
            <a:fillRect/>
          </a:stretch>
        </p:blipFill>
        <p:spPr>
          <a:xfrm>
            <a:off x="272448" y="200355"/>
            <a:ext cx="1914525" cy="571500"/>
          </a:xfrm>
          <a:prstGeom prst="rect">
            <a:avLst/>
          </a:prstGeom>
        </p:spPr>
      </p:pic>
      <p:grpSp>
        <p:nvGrpSpPr>
          <p:cNvPr id="15" name="Group 14">
            <a:extLst>
              <a:ext uri="{FF2B5EF4-FFF2-40B4-BE49-F238E27FC236}">
                <a16:creationId xmlns:a16="http://schemas.microsoft.com/office/drawing/2014/main" id="{625C97AB-AFFA-E442-45BD-35B5C0331ABD}"/>
              </a:ext>
            </a:extLst>
          </p:cNvPr>
          <p:cNvGrpSpPr/>
          <p:nvPr/>
        </p:nvGrpSpPr>
        <p:grpSpPr>
          <a:xfrm>
            <a:off x="1187223" y="1705430"/>
            <a:ext cx="5572104" cy="3280037"/>
            <a:chOff x="8751691" y="1541688"/>
            <a:chExt cx="3398037" cy="2174438"/>
          </a:xfrm>
        </p:grpSpPr>
        <p:sp>
          <p:nvSpPr>
            <p:cNvPr id="16" name="Rounded Rectangle 23">
              <a:extLst>
                <a:ext uri="{FF2B5EF4-FFF2-40B4-BE49-F238E27FC236}">
                  <a16:creationId xmlns:a16="http://schemas.microsoft.com/office/drawing/2014/main" id="{CBF86EA5-4944-DE5C-6461-CEDDBA589B5A}"/>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7" name="Rounded Rectangle 24">
              <a:extLst>
                <a:ext uri="{FF2B5EF4-FFF2-40B4-BE49-F238E27FC236}">
                  <a16:creationId xmlns:a16="http://schemas.microsoft.com/office/drawing/2014/main" id="{DA2C05E1-BF28-7D0B-E531-FE848FF730AE}"/>
                </a:ext>
              </a:extLst>
            </p:cNvPr>
            <p:cNvSpPr/>
            <p:nvPr/>
          </p:nvSpPr>
          <p:spPr>
            <a:xfrm>
              <a:off x="8751691" y="1746177"/>
              <a:ext cx="3398037" cy="196994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Trans-C HT is a synthetic hydraulic/transmission fluid that balances high-temperature wear protection for gears and bearings with low-temperature flow properties</a:t>
              </a:r>
            </a:p>
            <a:p>
              <a:pPr marL="171450" indent="-171450">
                <a:spcBef>
                  <a:spcPts val="0"/>
                </a:spcBef>
                <a:spcAft>
                  <a:spcPts val="900"/>
                </a:spcAft>
                <a:buFont typeface="Arial" panose="020B0604020202020204" pitchFamily="34" charset="0"/>
                <a:buChar char="•"/>
                <a:defRPr/>
              </a:pP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Able to extend service intervals to more than 5,000 hours in hydraulic systems and more than 2,500 hours in powershift transmissions*  </a:t>
              </a:r>
            </a:p>
            <a:p>
              <a:pPr marL="171450" indent="-171450">
                <a:spcBef>
                  <a:spcPts val="0"/>
                </a:spcBef>
                <a:spcAft>
                  <a:spcPts val="900"/>
                </a:spcAft>
                <a:buFont typeface="Arial" panose="020B0604020202020204" pitchFamily="34" charset="0"/>
                <a:buChar char="•"/>
                <a:defRPr/>
              </a:pP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Simplifies maintenance practices with its multipurpose formulation for both TO-4 10 and 30 weight applications</a:t>
              </a: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Meets the requirements of CAT TO-4 and is recommended for use where TO-4, TO-4M,C-4 and Vickers 35VQ25 are specified</a:t>
              </a:r>
              <a:endParaRPr lang="en-US" sz="1200" b="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8" name="Rounded Rectangle 25">
              <a:extLst>
                <a:ext uri="{FF2B5EF4-FFF2-40B4-BE49-F238E27FC236}">
                  <a16:creationId xmlns:a16="http://schemas.microsoft.com/office/drawing/2014/main" id="{65915EFC-128D-A944-3FC4-2B101C10350E}"/>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lang="en-GB" sz="1100" b="1" spc="203" dirty="0">
                  <a:solidFill>
                    <a:srgbClr val="FFFFFF"/>
                  </a:solidFill>
                  <a:latin typeface="Arial" panose="020B0604020202020204"/>
                </a:rPr>
                <a:t>TRANS-C HT</a:t>
              </a:r>
              <a:endParaRPr kumimoji="0" lang="en-GB" sz="1100" b="1" i="0" u="none" strike="noStrike" kern="1200" cap="none" spc="203" normalizeH="0" baseline="0" noProof="0" dirty="0">
                <a:ln>
                  <a:noFill/>
                </a:ln>
                <a:solidFill>
                  <a:srgbClr val="FFFFFF"/>
                </a:solidFill>
                <a:effectLst/>
                <a:uLnTx/>
                <a:uFillTx/>
                <a:latin typeface="Arial" panose="020B0604020202020204"/>
                <a:ea typeface="+mn-ea"/>
                <a:cs typeface="+mn-cs"/>
              </a:endParaRPr>
            </a:p>
          </p:txBody>
        </p:sp>
      </p:grpSp>
      <p:sp>
        <p:nvSpPr>
          <p:cNvPr id="6" name="TextBox 2">
            <a:extLst>
              <a:ext uri="{FF2B5EF4-FFF2-40B4-BE49-F238E27FC236}">
                <a16:creationId xmlns:a16="http://schemas.microsoft.com/office/drawing/2014/main" id="{ACA92146-E9F8-7B67-40FC-AAC103F7237A}"/>
              </a:ext>
            </a:extLst>
          </p:cNvPr>
          <p:cNvSpPr txBox="1">
            <a:spLocks noChangeArrowheads="1"/>
          </p:cNvSpPr>
          <p:nvPr/>
        </p:nvSpPr>
        <p:spPr bwMode="auto">
          <a:xfrm>
            <a:off x="360715" y="6512547"/>
            <a:ext cx="7864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000" dirty="0">
                <a:solidFill>
                  <a:srgbClr val="525759"/>
                </a:solidFill>
                <a:latin typeface="Arial" panose="020B0604020202020204" pitchFamily="34" charset="0"/>
                <a:cs typeface="Arial" panose="020B0604020202020204" pitchFamily="34" charset="0"/>
              </a:rPr>
              <a:t>*Extending oil drain intervals should only be done in conjunction with a comprehensive used oil analysis program like Castrol Labcheck</a:t>
            </a:r>
            <a:endParaRPr lang="en-US" altLang="en-US" sz="10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76BA13A-4C20-C637-315B-0FFB64B26418}"/>
              </a:ext>
            </a:extLst>
          </p:cNvPr>
          <p:cNvPicPr>
            <a:picLocks noChangeAspect="1"/>
          </p:cNvPicPr>
          <p:nvPr/>
        </p:nvPicPr>
        <p:blipFill>
          <a:blip r:embed="rId3"/>
          <a:stretch>
            <a:fillRect/>
          </a:stretch>
        </p:blipFill>
        <p:spPr>
          <a:xfrm>
            <a:off x="7137183" y="1080207"/>
            <a:ext cx="4697585" cy="4697585"/>
          </a:xfrm>
          <a:prstGeom prst="rect">
            <a:avLst/>
          </a:prstGeom>
          <a:ln>
            <a:noFill/>
          </a:ln>
        </p:spPr>
      </p:pic>
    </p:spTree>
    <p:extLst>
      <p:ext uri="{BB962C8B-B14F-4D97-AF65-F5344CB8AC3E}">
        <p14:creationId xmlns:p14="http://schemas.microsoft.com/office/powerpoint/2010/main" val="4452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6508E-FF4A-1665-42AF-1FA569FA0CB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B23B102-E051-95D9-B00E-C81BC1448917}"/>
              </a:ext>
            </a:extLst>
          </p:cNvPr>
          <p:cNvPicPr>
            <a:picLocks noChangeAspect="1"/>
          </p:cNvPicPr>
          <p:nvPr/>
        </p:nvPicPr>
        <p:blipFill>
          <a:blip r:embed="rId2"/>
          <a:stretch>
            <a:fillRect/>
          </a:stretch>
        </p:blipFill>
        <p:spPr>
          <a:xfrm>
            <a:off x="272448" y="200355"/>
            <a:ext cx="1914525" cy="571500"/>
          </a:xfrm>
          <a:prstGeom prst="rect">
            <a:avLst/>
          </a:prstGeom>
        </p:spPr>
      </p:pic>
      <p:grpSp>
        <p:nvGrpSpPr>
          <p:cNvPr id="15" name="Group 14">
            <a:extLst>
              <a:ext uri="{FF2B5EF4-FFF2-40B4-BE49-F238E27FC236}">
                <a16:creationId xmlns:a16="http://schemas.microsoft.com/office/drawing/2014/main" id="{DD81BD52-5F5B-F3E9-3269-293FA6D1AE5C}"/>
              </a:ext>
            </a:extLst>
          </p:cNvPr>
          <p:cNvGrpSpPr/>
          <p:nvPr/>
        </p:nvGrpSpPr>
        <p:grpSpPr>
          <a:xfrm>
            <a:off x="1187223" y="1705430"/>
            <a:ext cx="5572104" cy="3280037"/>
            <a:chOff x="8751691" y="1541688"/>
            <a:chExt cx="3398037" cy="2174438"/>
          </a:xfrm>
        </p:grpSpPr>
        <p:sp>
          <p:nvSpPr>
            <p:cNvPr id="16" name="Rounded Rectangle 23">
              <a:extLst>
                <a:ext uri="{FF2B5EF4-FFF2-40B4-BE49-F238E27FC236}">
                  <a16:creationId xmlns:a16="http://schemas.microsoft.com/office/drawing/2014/main" id="{867CC46F-0B48-D1C5-CBC7-238FE60AEEBA}"/>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7" name="Rounded Rectangle 24">
              <a:extLst>
                <a:ext uri="{FF2B5EF4-FFF2-40B4-BE49-F238E27FC236}">
                  <a16:creationId xmlns:a16="http://schemas.microsoft.com/office/drawing/2014/main" id="{39526652-F05A-9790-1B3F-B668CEF9E13D}"/>
                </a:ext>
              </a:extLst>
            </p:cNvPr>
            <p:cNvSpPr/>
            <p:nvPr/>
          </p:nvSpPr>
          <p:spPr>
            <a:xfrm>
              <a:off x="8751691" y="1746177"/>
              <a:ext cx="3398037" cy="196994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Axle FD-1 is a Semi-synthetic, multi grade final drive fluid designed to extend drain intervals up to 6000 hours* in off-road final drives where FD-1 fluids are specified for use</a:t>
              </a:r>
            </a:p>
            <a:p>
              <a:pPr marL="171450" indent="-171450">
                <a:spcBef>
                  <a:spcPts val="0"/>
                </a:spcBef>
                <a:spcAft>
                  <a:spcPts val="900"/>
                </a:spcAft>
                <a:buFont typeface="Arial" panose="020B0604020202020204" pitchFamily="34" charset="0"/>
                <a:buChar char="•"/>
                <a:defRPr/>
              </a:pP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Up to 56% resistance to oxidation** that helps improve fluid life while resisting the formation of sludge and deposits</a:t>
              </a: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Improved wear protection when compared to mineral TO-4 50 fluids, thus providing enhanced protection to final</a:t>
              </a:r>
              <a:endParaRPr lang="en-US" sz="1200" b="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8" name="Rounded Rectangle 25">
              <a:extLst>
                <a:ext uri="{FF2B5EF4-FFF2-40B4-BE49-F238E27FC236}">
                  <a16:creationId xmlns:a16="http://schemas.microsoft.com/office/drawing/2014/main" id="{0A7ECFE2-8DFB-0131-5087-20CFFB558B80}"/>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203" normalizeH="0" baseline="0" noProof="0" dirty="0">
                  <a:ln>
                    <a:noFill/>
                  </a:ln>
                  <a:solidFill>
                    <a:srgbClr val="FFFFFF"/>
                  </a:solidFill>
                  <a:effectLst/>
                  <a:uLnTx/>
                  <a:uFillTx/>
                  <a:latin typeface="Arial" panose="020B0604020202020204"/>
                  <a:ea typeface="+mn-ea"/>
                  <a:cs typeface="+mn-cs"/>
                </a:rPr>
                <a:t>Axle FD-1</a:t>
              </a:r>
            </a:p>
          </p:txBody>
        </p:sp>
      </p:grpSp>
      <p:sp>
        <p:nvSpPr>
          <p:cNvPr id="8" name="TextBox 2">
            <a:extLst>
              <a:ext uri="{FF2B5EF4-FFF2-40B4-BE49-F238E27FC236}">
                <a16:creationId xmlns:a16="http://schemas.microsoft.com/office/drawing/2014/main" id="{DA8A38CE-6546-8330-8608-74B4D13664C5}"/>
              </a:ext>
            </a:extLst>
          </p:cNvPr>
          <p:cNvSpPr txBox="1">
            <a:spLocks noChangeArrowheads="1"/>
          </p:cNvSpPr>
          <p:nvPr/>
        </p:nvSpPr>
        <p:spPr bwMode="auto">
          <a:xfrm>
            <a:off x="456048" y="6406216"/>
            <a:ext cx="7864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000" dirty="0">
                <a:solidFill>
                  <a:srgbClr val="525759"/>
                </a:solidFill>
                <a:latin typeface="Arial" panose="020B0604020202020204" pitchFamily="34" charset="0"/>
                <a:cs typeface="Arial" panose="020B0604020202020204" pitchFamily="34" charset="0"/>
              </a:rPr>
              <a:t>*Extending oil drain intervals should only be done in conjunction with a comprehensive used oil analysis program like Castrol Labcheck</a:t>
            </a:r>
            <a:endParaRPr lang="en-US" altLang="en-US" sz="1000" dirty="0">
              <a:latin typeface="Arial" panose="020B0604020202020204" pitchFamily="34" charset="0"/>
              <a:cs typeface="Arial" panose="020B0604020202020204" pitchFamily="34" charset="0"/>
            </a:endParaRPr>
          </a:p>
        </p:txBody>
      </p:sp>
      <p:sp>
        <p:nvSpPr>
          <p:cNvPr id="9" name="TextBox 2">
            <a:extLst>
              <a:ext uri="{FF2B5EF4-FFF2-40B4-BE49-F238E27FC236}">
                <a16:creationId xmlns:a16="http://schemas.microsoft.com/office/drawing/2014/main" id="{3742BE9B-1727-E626-6113-3563987E4F80}"/>
              </a:ext>
            </a:extLst>
          </p:cNvPr>
          <p:cNvSpPr txBox="1">
            <a:spLocks noChangeArrowheads="1"/>
          </p:cNvSpPr>
          <p:nvPr/>
        </p:nvSpPr>
        <p:spPr bwMode="auto">
          <a:xfrm>
            <a:off x="441953" y="6577597"/>
            <a:ext cx="78644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altLang="en-US" sz="1000" dirty="0">
                <a:solidFill>
                  <a:srgbClr val="525759"/>
                </a:solidFill>
                <a:latin typeface="Arial" panose="020B0604020202020204" pitchFamily="34" charset="0"/>
                <a:cs typeface="Arial" panose="020B0604020202020204" pitchFamily="34" charset="0"/>
              </a:rPr>
              <a:t>**Versus Conventional Monograde Fluids</a:t>
            </a:r>
            <a:endParaRPr lang="en-US" altLang="en-US" sz="1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FB552F37-E840-F47E-B548-530C410D9F3B}"/>
              </a:ext>
            </a:extLst>
          </p:cNvPr>
          <p:cNvPicPr>
            <a:picLocks noChangeAspect="1"/>
          </p:cNvPicPr>
          <p:nvPr/>
        </p:nvPicPr>
        <p:blipFill>
          <a:blip r:embed="rId3"/>
          <a:stretch>
            <a:fillRect/>
          </a:stretch>
        </p:blipFill>
        <p:spPr>
          <a:xfrm>
            <a:off x="7137183" y="993132"/>
            <a:ext cx="4485316" cy="4485316"/>
          </a:xfrm>
          <a:prstGeom prst="rect">
            <a:avLst/>
          </a:prstGeom>
          <a:ln>
            <a:noFill/>
          </a:ln>
        </p:spPr>
      </p:pic>
    </p:spTree>
    <p:extLst>
      <p:ext uri="{BB962C8B-B14F-4D97-AF65-F5344CB8AC3E}">
        <p14:creationId xmlns:p14="http://schemas.microsoft.com/office/powerpoint/2010/main" val="462347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D7B87-7FD9-B188-1173-800B11D09AA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BFEA5DC-7E9A-D492-D23D-D0A8AC9FBEC3}"/>
              </a:ext>
            </a:extLst>
          </p:cNvPr>
          <p:cNvPicPr>
            <a:picLocks noChangeAspect="1"/>
          </p:cNvPicPr>
          <p:nvPr/>
        </p:nvPicPr>
        <p:blipFill>
          <a:blip r:embed="rId2"/>
          <a:stretch>
            <a:fillRect/>
          </a:stretch>
        </p:blipFill>
        <p:spPr>
          <a:xfrm>
            <a:off x="272448" y="200355"/>
            <a:ext cx="1914525" cy="571500"/>
          </a:xfrm>
          <a:prstGeom prst="rect">
            <a:avLst/>
          </a:prstGeom>
        </p:spPr>
      </p:pic>
      <p:grpSp>
        <p:nvGrpSpPr>
          <p:cNvPr id="15" name="Group 14">
            <a:extLst>
              <a:ext uri="{FF2B5EF4-FFF2-40B4-BE49-F238E27FC236}">
                <a16:creationId xmlns:a16="http://schemas.microsoft.com/office/drawing/2014/main" id="{72A74215-4E86-40BD-6CB7-26FBA92E733E}"/>
              </a:ext>
            </a:extLst>
          </p:cNvPr>
          <p:cNvGrpSpPr/>
          <p:nvPr/>
        </p:nvGrpSpPr>
        <p:grpSpPr>
          <a:xfrm>
            <a:off x="1187223" y="1705430"/>
            <a:ext cx="5572104" cy="3280037"/>
            <a:chOff x="8751691" y="1541688"/>
            <a:chExt cx="3398037" cy="2174438"/>
          </a:xfrm>
        </p:grpSpPr>
        <p:sp>
          <p:nvSpPr>
            <p:cNvPr id="16" name="Rounded Rectangle 23">
              <a:extLst>
                <a:ext uri="{FF2B5EF4-FFF2-40B4-BE49-F238E27FC236}">
                  <a16:creationId xmlns:a16="http://schemas.microsoft.com/office/drawing/2014/main" id="{9FF9680F-EDFB-AEF2-F52F-6184135226C6}"/>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7" name="Rounded Rectangle 24">
              <a:extLst>
                <a:ext uri="{FF2B5EF4-FFF2-40B4-BE49-F238E27FC236}">
                  <a16:creationId xmlns:a16="http://schemas.microsoft.com/office/drawing/2014/main" id="{824F7F59-FB41-30D0-444B-510F5428D98D}"/>
                </a:ext>
              </a:extLst>
            </p:cNvPr>
            <p:cNvSpPr/>
            <p:nvPr/>
          </p:nvSpPr>
          <p:spPr>
            <a:xfrm>
              <a:off x="8751691" y="1746177"/>
              <a:ext cx="3398037" cy="196994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Universal Tractor Fluid is a transmission / hydraulic fluid that exceeds the demands of farm and industrial tractor transmissions, hydraulics and wet-disc brakes</a:t>
              </a:r>
            </a:p>
            <a:p>
              <a:pPr marL="171450" indent="-171450">
                <a:spcBef>
                  <a:spcPts val="0"/>
                </a:spcBef>
                <a:spcAft>
                  <a:spcPts val="900"/>
                </a:spcAft>
                <a:buFont typeface="Arial" panose="020B0604020202020204" pitchFamily="34" charset="0"/>
                <a:buChar char="•"/>
                <a:defRPr/>
              </a:pP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Its shear-stable, viscosity index improver ensures minimal changes in viscosity during high-temperature operations  </a:t>
              </a: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endParaRPr lang="en-US" sz="800" b="0" dirty="0">
                <a:solidFill>
                  <a:schemeClr val="tx1">
                    <a:lumMod val="75000"/>
                    <a:lumOff val="25000"/>
                  </a:schemeClr>
                </a:solidFill>
              </a:endParaRPr>
            </a:p>
            <a:p>
              <a:pPr marL="171450" indent="-171450">
                <a:spcBef>
                  <a:spcPts val="0"/>
                </a:spcBef>
                <a:spcAft>
                  <a:spcPts val="900"/>
                </a:spcAft>
                <a:buFont typeface="Arial" panose="020B0604020202020204" pitchFamily="34" charset="0"/>
                <a:buChar char="•"/>
                <a:defRPr/>
              </a:pPr>
              <a:r>
                <a:rPr lang="en-US" sz="1200" b="0" dirty="0">
                  <a:solidFill>
                    <a:schemeClr val="tx1">
                      <a:lumMod val="75000"/>
                      <a:lumOff val="25000"/>
                    </a:schemeClr>
                  </a:solidFill>
                </a:rPr>
                <a:t>Maintains performance and wear protection even in the presence of up to 1% water contamination </a:t>
              </a:r>
            </a:p>
          </p:txBody>
        </p:sp>
        <p:sp>
          <p:nvSpPr>
            <p:cNvPr id="18" name="Rounded Rectangle 25">
              <a:extLst>
                <a:ext uri="{FF2B5EF4-FFF2-40B4-BE49-F238E27FC236}">
                  <a16:creationId xmlns:a16="http://schemas.microsoft.com/office/drawing/2014/main" id="{610E5BA0-5CA3-0E3A-1964-093E0B10B26C}"/>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203" normalizeH="0" baseline="0" noProof="0" dirty="0">
                  <a:ln>
                    <a:noFill/>
                  </a:ln>
                  <a:solidFill>
                    <a:srgbClr val="FFFFFF"/>
                  </a:solidFill>
                  <a:effectLst/>
                  <a:uLnTx/>
                  <a:uFillTx/>
                  <a:latin typeface="Arial" panose="020B0604020202020204"/>
                  <a:ea typeface="+mn-ea"/>
                  <a:cs typeface="+mn-cs"/>
                </a:rPr>
                <a:t>Universal Tractor Fluid</a:t>
              </a:r>
            </a:p>
          </p:txBody>
        </p:sp>
      </p:grpSp>
      <p:pic>
        <p:nvPicPr>
          <p:cNvPr id="3" name="Picture 2">
            <a:extLst>
              <a:ext uri="{FF2B5EF4-FFF2-40B4-BE49-F238E27FC236}">
                <a16:creationId xmlns:a16="http://schemas.microsoft.com/office/drawing/2014/main" id="{FED974AA-50EE-45DE-81C3-535D68C3DFF1}"/>
              </a:ext>
            </a:extLst>
          </p:cNvPr>
          <p:cNvPicPr>
            <a:picLocks noChangeAspect="1"/>
          </p:cNvPicPr>
          <p:nvPr/>
        </p:nvPicPr>
        <p:blipFill>
          <a:blip r:embed="rId3"/>
          <a:stretch>
            <a:fillRect/>
          </a:stretch>
        </p:blipFill>
        <p:spPr>
          <a:xfrm>
            <a:off x="7398979" y="1152939"/>
            <a:ext cx="4193329" cy="4193329"/>
          </a:xfrm>
          <a:prstGeom prst="rect">
            <a:avLst/>
          </a:prstGeom>
          <a:ln>
            <a:noFill/>
          </a:ln>
        </p:spPr>
      </p:pic>
    </p:spTree>
    <p:extLst>
      <p:ext uri="{BB962C8B-B14F-4D97-AF65-F5344CB8AC3E}">
        <p14:creationId xmlns:p14="http://schemas.microsoft.com/office/powerpoint/2010/main" val="1862991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09DB8-45ED-BB34-D655-B8BF3DB5F645}"/>
            </a:ext>
          </a:extLst>
        </p:cNvPr>
        <p:cNvGrpSpPr/>
        <p:nvPr/>
      </p:nvGrpSpPr>
      <p:grpSpPr>
        <a:xfrm>
          <a:off x="0" y="0"/>
          <a:ext cx="0" cy="0"/>
          <a:chOff x="0" y="0"/>
          <a:chExt cx="0" cy="0"/>
        </a:xfrm>
      </p:grpSpPr>
      <p:graphicFrame>
        <p:nvGraphicFramePr>
          <p:cNvPr id="28" name="object 2">
            <a:extLst>
              <a:ext uri="{FF2B5EF4-FFF2-40B4-BE49-F238E27FC236}">
                <a16:creationId xmlns:a16="http://schemas.microsoft.com/office/drawing/2014/main" id="{4A3546A0-5A24-ECD1-6D37-CFA17FC0AD39}"/>
              </a:ext>
            </a:extLst>
          </p:cNvPr>
          <p:cNvGraphicFramePr>
            <a:graphicFrameLocks noGrp="1"/>
          </p:cNvGraphicFramePr>
          <p:nvPr>
            <p:extLst>
              <p:ext uri="{D42A27DB-BD31-4B8C-83A1-F6EECF244321}">
                <p14:modId xmlns:p14="http://schemas.microsoft.com/office/powerpoint/2010/main" val="3048827195"/>
              </p:ext>
            </p:extLst>
          </p:nvPr>
        </p:nvGraphicFramePr>
        <p:xfrm>
          <a:off x="262393" y="2418107"/>
          <a:ext cx="11856654" cy="3277814"/>
        </p:xfrm>
        <a:graphic>
          <a:graphicData uri="http://schemas.openxmlformats.org/drawingml/2006/table">
            <a:tbl>
              <a:tblPr firstRow="1" bandRow="1"/>
              <a:tblGrid>
                <a:gridCol w="1976109">
                  <a:extLst>
                    <a:ext uri="{9D8B030D-6E8A-4147-A177-3AD203B41FA5}">
                      <a16:colId xmlns:a16="http://schemas.microsoft.com/office/drawing/2014/main" val="20000"/>
                    </a:ext>
                  </a:extLst>
                </a:gridCol>
                <a:gridCol w="1976109">
                  <a:extLst>
                    <a:ext uri="{9D8B030D-6E8A-4147-A177-3AD203B41FA5}">
                      <a16:colId xmlns:a16="http://schemas.microsoft.com/office/drawing/2014/main" val="20001"/>
                    </a:ext>
                  </a:extLst>
                </a:gridCol>
                <a:gridCol w="1976109">
                  <a:extLst>
                    <a:ext uri="{9D8B030D-6E8A-4147-A177-3AD203B41FA5}">
                      <a16:colId xmlns:a16="http://schemas.microsoft.com/office/drawing/2014/main" val="2223422055"/>
                    </a:ext>
                  </a:extLst>
                </a:gridCol>
                <a:gridCol w="1976109">
                  <a:extLst>
                    <a:ext uri="{9D8B030D-6E8A-4147-A177-3AD203B41FA5}">
                      <a16:colId xmlns:a16="http://schemas.microsoft.com/office/drawing/2014/main" val="20002"/>
                    </a:ext>
                  </a:extLst>
                </a:gridCol>
                <a:gridCol w="1976109">
                  <a:extLst>
                    <a:ext uri="{9D8B030D-6E8A-4147-A177-3AD203B41FA5}">
                      <a16:colId xmlns:a16="http://schemas.microsoft.com/office/drawing/2014/main" val="1131031986"/>
                    </a:ext>
                  </a:extLst>
                </a:gridCol>
                <a:gridCol w="1976109">
                  <a:extLst>
                    <a:ext uri="{9D8B030D-6E8A-4147-A177-3AD203B41FA5}">
                      <a16:colId xmlns:a16="http://schemas.microsoft.com/office/drawing/2014/main" val="1000792096"/>
                    </a:ext>
                  </a:extLst>
                </a:gridCol>
              </a:tblGrid>
              <a:tr h="4510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lnSpc>
                          <a:spcPct val="100000"/>
                        </a:lnSpc>
                        <a:spcBef>
                          <a:spcPts val="300"/>
                        </a:spcBef>
                      </a:pPr>
                      <a:endParaRPr sz="800" dirty="0">
                        <a:latin typeface="+mn-lt"/>
                        <a:cs typeface="Times New Roman"/>
                      </a:endParaRPr>
                    </a:p>
                    <a:p>
                      <a:pPr marL="2540" algn="ctr">
                        <a:lnSpc>
                          <a:spcPct val="100000"/>
                        </a:lnSpc>
                      </a:pPr>
                      <a:r>
                        <a:rPr lang="en-US" sz="800" b="1" i="0" spc="-10" dirty="0">
                          <a:solidFill>
                            <a:srgbClr val="FFFFFF"/>
                          </a:solidFill>
                          <a:latin typeface="+mn-lt"/>
                          <a:cs typeface="Arial"/>
                        </a:rPr>
                        <a:t>PYROPLEX RED</a:t>
                      </a:r>
                      <a:endParaRPr sz="800" b="1" i="0" dirty="0">
                        <a:latin typeface="+mn-lt"/>
                        <a:cs typeface="Arial"/>
                      </a:endParaRPr>
                    </a:p>
                  </a:txBody>
                  <a:tcPr marT="3810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00023"/>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nSpc>
                          <a:spcPct val="100000"/>
                        </a:lnSpc>
                        <a:spcBef>
                          <a:spcPts val="300"/>
                        </a:spcBef>
                      </a:pPr>
                      <a:endParaRPr sz="800" dirty="0">
                        <a:latin typeface="+mn-lt"/>
                        <a:cs typeface="Times New Roman"/>
                      </a:endParaRPr>
                    </a:p>
                    <a:p>
                      <a:pPr algn="ctr">
                        <a:lnSpc>
                          <a:spcPct val="100000"/>
                        </a:lnSpc>
                      </a:pPr>
                      <a:r>
                        <a:rPr lang="en-US" sz="800" b="1" i="0" dirty="0">
                          <a:solidFill>
                            <a:srgbClr val="FFFFFF"/>
                          </a:solidFill>
                          <a:latin typeface="+mn-lt"/>
                          <a:cs typeface="Arial"/>
                        </a:rPr>
                        <a:t>PYROPLEX BLUE</a:t>
                      </a:r>
                      <a:endParaRPr sz="800" b="1" i="0" dirty="0">
                        <a:latin typeface="+mn-lt"/>
                        <a:cs typeface="Arial"/>
                      </a:endParaRPr>
                    </a:p>
                  </a:txBody>
                  <a:tcPr marT="3810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FF"/>
                    </a:solidFill>
                  </a:tcPr>
                </a:tc>
                <a:tc>
                  <a:txBody>
                    <a:bodyPr/>
                    <a:lstStyle/>
                    <a:p>
                      <a:pPr marL="0" algn="ctr" defTabSz="914400" rtl="0" eaLnBrk="1" latinLnBrk="0" hangingPunct="1">
                        <a:lnSpc>
                          <a:spcPct val="100000"/>
                        </a:lnSpc>
                      </a:pPr>
                      <a:endParaRPr lang="en-US" sz="800" b="1" i="0" kern="1200" spc="-10" dirty="0">
                        <a:solidFill>
                          <a:srgbClr val="FFFFFF"/>
                        </a:solidFill>
                        <a:latin typeface="+mn-lt"/>
                        <a:ea typeface="+mn-ea"/>
                        <a:cs typeface="Arial"/>
                      </a:endParaRPr>
                    </a:p>
                    <a:p>
                      <a:pPr marL="0" algn="ctr" defTabSz="914400" rtl="0" eaLnBrk="1" latinLnBrk="0" hangingPunct="1">
                        <a:lnSpc>
                          <a:spcPct val="100000"/>
                        </a:lnSpc>
                      </a:pPr>
                      <a:r>
                        <a:rPr lang="en-US" sz="800" b="1" i="0" kern="1200" spc="-10" dirty="0">
                          <a:solidFill>
                            <a:srgbClr val="FFFFFF"/>
                          </a:solidFill>
                          <a:latin typeface="+mn-lt"/>
                          <a:ea typeface="+mn-ea"/>
                          <a:cs typeface="Arial"/>
                        </a:rPr>
                        <a:t>PYROPLEX GOLD</a:t>
                      </a:r>
                      <a:endParaRPr sz="800" b="1" i="0" kern="1200" spc="-10" dirty="0">
                        <a:solidFill>
                          <a:srgbClr val="FFFFFF"/>
                        </a:solidFill>
                        <a:latin typeface="+mn-lt"/>
                        <a:ea typeface="+mn-ea"/>
                        <a:cs typeface="Arial"/>
                      </a:endParaRPr>
                    </a:p>
                  </a:txBody>
                  <a:tcPr marT="3810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19E6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914400" rtl="0" eaLnBrk="1" latinLnBrk="0" hangingPunct="1">
                        <a:lnSpc>
                          <a:spcPct val="100000"/>
                        </a:lnSpc>
                        <a:spcBef>
                          <a:spcPts val="300"/>
                        </a:spcBef>
                      </a:pPr>
                      <a:endParaRPr lang="en-US" sz="800" b="1" i="0" kern="1200" spc="-10" dirty="0">
                        <a:solidFill>
                          <a:srgbClr val="FFFFFF"/>
                        </a:solidFill>
                        <a:latin typeface="+mn-lt"/>
                        <a:ea typeface="+mn-ea"/>
                        <a:cs typeface="Arial"/>
                      </a:endParaRPr>
                    </a:p>
                    <a:p>
                      <a:pPr marL="0" algn="ctr" defTabSz="914400" rtl="0" eaLnBrk="1" latinLnBrk="0" hangingPunct="1">
                        <a:lnSpc>
                          <a:spcPct val="100000"/>
                        </a:lnSpc>
                        <a:spcBef>
                          <a:spcPts val="0"/>
                        </a:spcBef>
                      </a:pPr>
                      <a:r>
                        <a:rPr lang="en-US" sz="800" b="1" i="0" kern="1200" spc="-10" dirty="0">
                          <a:solidFill>
                            <a:srgbClr val="FFFFFF"/>
                          </a:solidFill>
                          <a:latin typeface="+mn-lt"/>
                          <a:ea typeface="+mn-ea"/>
                          <a:cs typeface="Arial"/>
                        </a:rPr>
                        <a:t>PYROPLEX PROTECTION ES</a:t>
                      </a:r>
                    </a:p>
                  </a:txBody>
                  <a:tcPr marT="3810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0" marR="0" lvl="0" indent="0" algn="ctr" defTabSz="914400" rtl="0" eaLnBrk="1" fontAlgn="auto" latinLnBrk="0" hangingPunct="1">
                        <a:lnSpc>
                          <a:spcPct val="100000"/>
                        </a:lnSpc>
                        <a:spcBef>
                          <a:spcPts val="300"/>
                        </a:spcBef>
                        <a:spcAft>
                          <a:spcPts val="0"/>
                        </a:spcAft>
                        <a:buClrTx/>
                        <a:buSzTx/>
                        <a:buFont typeface="Wingdings" panose="05000000000000000000" pitchFamily="2" charset="2"/>
                        <a:buNone/>
                        <a:tabLst/>
                        <a:defRPr/>
                      </a:pPr>
                      <a:endParaRPr lang="en-US" sz="800" b="1" i="0" kern="1200" spc="-10" dirty="0">
                        <a:solidFill>
                          <a:srgbClr val="FFFFFF"/>
                        </a:solidFill>
                        <a:latin typeface="+mn-lt"/>
                        <a:ea typeface="+mn-ea"/>
                        <a:cs typeface="Arial"/>
                      </a:endParaRPr>
                    </a:p>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800" b="1" i="0" kern="1200" spc="-10" dirty="0">
                          <a:solidFill>
                            <a:srgbClr val="FFFFFF"/>
                          </a:solidFill>
                          <a:latin typeface="+mn-lt"/>
                          <a:ea typeface="+mn-ea"/>
                          <a:cs typeface="Arial"/>
                        </a:rPr>
                        <a:t>CONTRACTOR SPECIAL</a:t>
                      </a:r>
                      <a:endParaRPr sz="800" b="1" i="0" kern="1200" spc="-10" dirty="0">
                        <a:solidFill>
                          <a:srgbClr val="FFFFFF"/>
                        </a:solidFill>
                        <a:latin typeface="+mn-lt"/>
                        <a:ea typeface="+mn-ea"/>
                        <a:cs typeface="Arial"/>
                      </a:endParaRPr>
                    </a:p>
                  </a:txBody>
                  <a:tcPr marT="3810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p>
                      <a:pPr marL="0" indent="0" algn="ctr" defTabSz="914400" rtl="0" eaLnBrk="1" latinLnBrk="0" hangingPunct="1">
                        <a:lnSpc>
                          <a:spcPct val="100000"/>
                        </a:lnSpc>
                        <a:buFont typeface="Wingdings" panose="05000000000000000000" pitchFamily="2" charset="2"/>
                        <a:buNone/>
                      </a:pPr>
                      <a:endParaRPr lang="en-US" sz="800" b="1" i="0" kern="1200" spc="-10" dirty="0">
                        <a:solidFill>
                          <a:srgbClr val="FFFFFF"/>
                        </a:solidFill>
                        <a:latin typeface="+mn-lt"/>
                        <a:ea typeface="+mn-ea"/>
                        <a:cs typeface="Arial"/>
                      </a:endParaRPr>
                    </a:p>
                    <a:p>
                      <a:pPr marL="0" indent="0" algn="ctr" defTabSz="914400" rtl="0" eaLnBrk="1" latinLnBrk="0" hangingPunct="1">
                        <a:lnSpc>
                          <a:spcPct val="100000"/>
                        </a:lnSpc>
                        <a:buFont typeface="Wingdings" panose="05000000000000000000" pitchFamily="2" charset="2"/>
                        <a:buNone/>
                      </a:pPr>
                      <a:r>
                        <a:rPr lang="en-US" sz="800" b="1" i="0" kern="1200" spc="-10" dirty="0">
                          <a:solidFill>
                            <a:srgbClr val="FFFFFF"/>
                          </a:solidFill>
                          <a:latin typeface="+mn-lt"/>
                          <a:ea typeface="+mn-ea"/>
                          <a:cs typeface="Arial"/>
                        </a:rPr>
                        <a:t>FIFTH WHEEL GREASE</a:t>
                      </a:r>
                    </a:p>
                    <a:p>
                      <a:pPr marL="0" indent="0" algn="ctr" defTabSz="914400" rtl="0" eaLnBrk="1" latinLnBrk="0" hangingPunct="1">
                        <a:lnSpc>
                          <a:spcPct val="100000"/>
                        </a:lnSpc>
                        <a:buFont typeface="Wingdings" panose="05000000000000000000" pitchFamily="2" charset="2"/>
                        <a:buNone/>
                      </a:pPr>
                      <a:endParaRPr lang="en-US" sz="800" b="1" i="0" kern="1200" spc="-10" dirty="0">
                        <a:solidFill>
                          <a:srgbClr val="FFFFFF"/>
                        </a:solidFill>
                        <a:latin typeface="+mn-lt"/>
                        <a:ea typeface="+mn-ea"/>
                        <a:cs typeface="Arial"/>
                      </a:endParaRPr>
                    </a:p>
                  </a:txBody>
                  <a:tcPr marT="3810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9243"/>
                    </a:solidFill>
                  </a:tcPr>
                </a:tc>
                <a:extLst>
                  <a:ext uri="{0D108BD9-81ED-4DB2-BD59-A6C34878D82A}">
                    <a16:rowId xmlns:a16="http://schemas.microsoft.com/office/drawing/2014/main" val="10000"/>
                  </a:ext>
                </a:extLst>
              </a:tr>
              <a:tr h="2826739">
                <a:tc>
                  <a:txBody>
                    <a:bodyPr/>
                    <a:lstStyle/>
                    <a:p>
                      <a:pPr marL="171450" indent="-171450" algn="l">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Lithium Complex. High thermal stability and dropping point. Excellent shear stability (or ability to stay put in a bearing). Superior extreme pressure and anti-wear package. Superior wear protection. Excellent shelf life for long periods of time. Good anti corrosion and rust prevention. </a:t>
                      </a:r>
                    </a:p>
                    <a:p>
                      <a:pPr marL="171450" indent="-171450" algn="l">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the practical choice for all types of machinery in almost any industry and can be used in bearings of all kinds, coupling, gears, etc. </a:t>
                      </a:r>
                    </a:p>
                    <a:p>
                      <a:pPr marL="171450" indent="-171450" algn="l">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reduces maintenance cost savings through dependable lubrication and longer equipment life leading to less downtime</a:t>
                      </a:r>
                    </a:p>
                    <a:p>
                      <a:pPr marL="171450" lvl="0" indent="-171450" algn="l">
                        <a:lnSpc>
                          <a:spcPct val="100000"/>
                        </a:lnSpc>
                        <a:spcBef>
                          <a:spcPts val="0"/>
                        </a:spcBef>
                        <a:buFont typeface="Wingdings" panose="05000000000000000000" pitchFamily="2" charset="2"/>
                        <a:buChar char="ü"/>
                      </a:pPr>
                      <a:r>
                        <a:rPr lang="en-US" sz="800" b="0" i="0" u="none" strike="noStrike" kern="1200" noProof="0" dirty="0">
                          <a:solidFill>
                            <a:schemeClr val="tx1"/>
                          </a:solidFill>
                          <a:latin typeface="Arial"/>
                        </a:rPr>
                        <a:t>GC-LB certified </a:t>
                      </a:r>
                      <a:endParaRPr lang="en-US" sz="800" kern="1200" dirty="0">
                        <a:solidFill>
                          <a:schemeClr val="tx1"/>
                        </a:solidFill>
                        <a:latin typeface="+mn-lt"/>
                        <a:ea typeface="+mn-ea"/>
                        <a:cs typeface="Times New Roman"/>
                      </a:endParaRPr>
                    </a:p>
                  </a:txBody>
                  <a:tcPr marT="112395"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Multifunctional use for both on and off road.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Better adhesion with improved mobility.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Increased tack and adhesion in the presence of water (note water spray-off).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Enhanced extreme pressure and anti-wear performance (note four ball weld).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Excellent high temperature performance (note drop point).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Superior rust and oxidation control.</a:t>
                      </a:r>
                    </a:p>
                    <a:p>
                      <a:pPr marL="171450" lvl="0" indent="-171450" algn="l">
                        <a:lnSpc>
                          <a:spcPct val="100000"/>
                        </a:lnSpc>
                        <a:spcBef>
                          <a:spcPts val="0"/>
                        </a:spcBef>
                        <a:buFont typeface="Wingdings" panose="05000000000000000000" pitchFamily="2" charset="2"/>
                        <a:buChar char="ü"/>
                      </a:pPr>
                      <a:r>
                        <a:rPr lang="en-US" sz="800" b="0" i="0" u="none" strike="noStrike" kern="1200" noProof="0" dirty="0">
                          <a:solidFill>
                            <a:schemeClr val="tx1"/>
                          </a:solidFill>
                          <a:latin typeface="Arial"/>
                        </a:rPr>
                        <a:t>GC-LB certified (NLGI 1 only)</a:t>
                      </a:r>
                      <a:endParaRPr lang="en-US" sz="800" kern="1200" dirty="0">
                        <a:solidFill>
                          <a:schemeClr val="tx1"/>
                        </a:solidFill>
                        <a:latin typeface="+mn-lt"/>
                        <a:ea typeface="+mn-ea"/>
                        <a:cs typeface="Times New Roman"/>
                      </a:endParaRPr>
                    </a:p>
                  </a:txBody>
                  <a:tcPr marT="112395"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Extreme pressure and anti-wear performance especially in highly shock loaded areas.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6% molybdenum disulfide solids.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Semi-synthetic basestock for unique cold flow and pumping capabilities.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Excellent thermal stability with a high dropping point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Enhanced “stay in place” technology with hydro-activated polymers providing very low water spray off rates</a:t>
                      </a:r>
                    </a:p>
                  </a:txBody>
                  <a:tcPr marT="112395"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Extended service protection for On Highway applications.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Full Synthetic providing excellent low and high temperature performance.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Exceptional pumpability where in most climates the NLGI #2 can be used year round.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Oxidation minimized through excellent thermal stability.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Noted load carrying ability.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Maximum protection against rust, oxidation and corrosion in extreme environments.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Exclusive hydroactivation technology for increased tack in wet environments.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Extreme pressure and anti-wear performance. </a:t>
                      </a:r>
                    </a:p>
                    <a:p>
                      <a:pPr marL="171450" indent="-171450" algn="l"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High dropping point </a:t>
                      </a:r>
                    </a:p>
                    <a:p>
                      <a:pPr marL="171450" lvl="0" indent="-171450" algn="l" defTabSz="914400">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GC-LB certified</a:t>
                      </a:r>
                    </a:p>
                  </a:txBody>
                  <a:tcPr marT="112395"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A lithium complex grease that delivers better productivity and less downtime where “boundary lubrication” exists while extending lubricant usage, longer equipment life, and reduced lubrication frequency.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Superior film strength and anti-wear package with a high load capability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Excellent pumpability for automatic systems 3%</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Molybdenum Disulfide to reduce friction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High dropping point</a:t>
                      </a:r>
                      <a:endParaRPr sz="800" kern="1200" dirty="0">
                        <a:solidFill>
                          <a:schemeClr val="tx1"/>
                        </a:solidFill>
                        <a:latin typeface="+mn-lt"/>
                        <a:ea typeface="+mn-ea"/>
                        <a:cs typeface="Times New Roman"/>
                      </a:endParaRPr>
                    </a:p>
                  </a:txBody>
                  <a:tcPr marT="112395"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True affinity for metal surfaces thanks to its graphite/moly formulation and high percent of tackifiers.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Tacky tenacious properties coupled with 10% lubricating solids further enables this grease to provide outstanding adhesion to fifth wheels </a:t>
                      </a:r>
                    </a:p>
                    <a:p>
                      <a:pPr marL="171450" indent="-171450" algn="l" defTabSz="914400" rtl="0" eaLnBrk="1" latinLnBrk="0" hangingPunct="1">
                        <a:lnSpc>
                          <a:spcPct val="100000"/>
                        </a:lnSpc>
                        <a:spcBef>
                          <a:spcPts val="0"/>
                        </a:spcBef>
                        <a:buFont typeface="Wingdings" panose="05000000000000000000" pitchFamily="2" charset="2"/>
                        <a:buChar char="ü"/>
                      </a:pPr>
                      <a:r>
                        <a:rPr lang="en-US" sz="800" kern="1200" dirty="0">
                          <a:solidFill>
                            <a:schemeClr val="tx1"/>
                          </a:solidFill>
                          <a:latin typeface="+mn-lt"/>
                          <a:ea typeface="+mn-ea"/>
                          <a:cs typeface="Times New Roman"/>
                        </a:rPr>
                        <a:t>rises to the challenge in multiple fifth wheel applications with outstanding stay-in-place performance.</a:t>
                      </a:r>
                      <a:endParaRPr sz="800" kern="1200" dirty="0">
                        <a:solidFill>
                          <a:schemeClr val="tx1"/>
                        </a:solidFill>
                        <a:latin typeface="+mn-lt"/>
                        <a:ea typeface="+mn-ea"/>
                        <a:cs typeface="Times New Roman"/>
                      </a:endParaRPr>
                    </a:p>
                  </a:txBody>
                  <a:tcPr marT="112395"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4762413"/>
                  </a:ext>
                </a:extLst>
              </a:tr>
            </a:tbl>
          </a:graphicData>
        </a:graphic>
      </p:graphicFrame>
      <p:sp>
        <p:nvSpPr>
          <p:cNvPr id="38" name="object 12">
            <a:extLst>
              <a:ext uri="{FF2B5EF4-FFF2-40B4-BE49-F238E27FC236}">
                <a16:creationId xmlns:a16="http://schemas.microsoft.com/office/drawing/2014/main" id="{313F91A4-6291-7AC8-0244-9F4EC2D450BA}"/>
              </a:ext>
            </a:extLst>
          </p:cNvPr>
          <p:cNvSpPr txBox="1">
            <a:spLocks/>
          </p:cNvSpPr>
          <p:nvPr/>
        </p:nvSpPr>
        <p:spPr>
          <a:xfrm>
            <a:off x="319313" y="439472"/>
            <a:ext cx="7784811" cy="416076"/>
          </a:xfrm>
          <a:prstGeom prst="rect">
            <a:avLst/>
          </a:prstGeom>
        </p:spPr>
        <p:txBody>
          <a:bodyPr vert="horz" wrap="square" lIns="0" tIns="12700" rIns="0" bIns="0" rtlCol="0">
            <a:spAutoFit/>
          </a:bodyPr>
          <a:lstStyle>
            <a:lvl1pPr>
              <a:defRPr sz="2700" b="0" i="0">
                <a:solidFill>
                  <a:srgbClr val="019343"/>
                </a:solidFill>
                <a:latin typeface="Fieldwork 04 Geo Regular"/>
                <a:ea typeface="+mj-ea"/>
                <a:cs typeface="Fieldwork 04 Geo Regular"/>
              </a:defRPr>
            </a:lvl1pPr>
          </a:lstStyle>
          <a:p>
            <a:pPr marL="12065" marR="0" lvl="0" indent="0" defTabSz="914400" eaLnBrk="1" fontAlgn="auto" latinLnBrk="0" hangingPunct="1">
              <a:lnSpc>
                <a:spcPts val="3120"/>
              </a:lnSpc>
              <a:spcBef>
                <a:spcPts val="100"/>
              </a:spcBef>
              <a:spcAft>
                <a:spcPts val="0"/>
              </a:spcAft>
              <a:buClrTx/>
              <a:buSzTx/>
              <a:buFontTx/>
              <a:buNone/>
              <a:tabLst/>
              <a:defRPr/>
            </a:pPr>
            <a:r>
              <a:rPr lang="en-GB" sz="3600" dirty="0">
                <a:solidFill>
                  <a:schemeClr val="accent2"/>
                </a:solidFill>
                <a:latin typeface="Arial" panose="020B0604020202020204" pitchFamily="34" charset="0"/>
                <a:cs typeface="Arial" panose="020B0604020202020204" pitchFamily="34" charset="0"/>
              </a:rPr>
              <a:t>Greases</a:t>
            </a:r>
          </a:p>
        </p:txBody>
      </p:sp>
      <p:pic>
        <p:nvPicPr>
          <p:cNvPr id="6" name="Picture 5">
            <a:extLst>
              <a:ext uri="{FF2B5EF4-FFF2-40B4-BE49-F238E27FC236}">
                <a16:creationId xmlns:a16="http://schemas.microsoft.com/office/drawing/2014/main" id="{ED9E4819-63BF-6800-2E07-A386613AFC4B}"/>
              </a:ext>
            </a:extLst>
          </p:cNvPr>
          <p:cNvPicPr>
            <a:picLocks noChangeAspect="1"/>
          </p:cNvPicPr>
          <p:nvPr/>
        </p:nvPicPr>
        <p:blipFill>
          <a:blip r:embed="rId2"/>
          <a:stretch>
            <a:fillRect/>
          </a:stretch>
        </p:blipFill>
        <p:spPr>
          <a:xfrm>
            <a:off x="2824258" y="1371238"/>
            <a:ext cx="1005840" cy="1005840"/>
          </a:xfrm>
          <a:prstGeom prst="rect">
            <a:avLst/>
          </a:prstGeom>
          <a:ln>
            <a:noFill/>
          </a:ln>
        </p:spPr>
      </p:pic>
      <p:pic>
        <p:nvPicPr>
          <p:cNvPr id="7" name="Picture 6">
            <a:extLst>
              <a:ext uri="{FF2B5EF4-FFF2-40B4-BE49-F238E27FC236}">
                <a16:creationId xmlns:a16="http://schemas.microsoft.com/office/drawing/2014/main" id="{F7B1B0B6-CA66-A96A-BEE3-A5CDEFFF3633}"/>
              </a:ext>
            </a:extLst>
          </p:cNvPr>
          <p:cNvPicPr>
            <a:picLocks noChangeAspect="1"/>
          </p:cNvPicPr>
          <p:nvPr/>
        </p:nvPicPr>
        <p:blipFill>
          <a:blip r:embed="rId3"/>
          <a:stretch>
            <a:fillRect/>
          </a:stretch>
        </p:blipFill>
        <p:spPr>
          <a:xfrm>
            <a:off x="4731019" y="1371238"/>
            <a:ext cx="1005840" cy="1005840"/>
          </a:xfrm>
          <a:prstGeom prst="rect">
            <a:avLst/>
          </a:prstGeom>
          <a:ln>
            <a:noFill/>
          </a:ln>
        </p:spPr>
      </p:pic>
      <p:pic>
        <p:nvPicPr>
          <p:cNvPr id="8" name="Picture 7">
            <a:extLst>
              <a:ext uri="{FF2B5EF4-FFF2-40B4-BE49-F238E27FC236}">
                <a16:creationId xmlns:a16="http://schemas.microsoft.com/office/drawing/2014/main" id="{5D91C599-D03B-8346-C161-57F372AF51D3}"/>
              </a:ext>
            </a:extLst>
          </p:cNvPr>
          <p:cNvPicPr>
            <a:picLocks noChangeAspect="1"/>
          </p:cNvPicPr>
          <p:nvPr/>
        </p:nvPicPr>
        <p:blipFill>
          <a:blip r:embed="rId4"/>
          <a:stretch>
            <a:fillRect/>
          </a:stretch>
        </p:blipFill>
        <p:spPr>
          <a:xfrm>
            <a:off x="833135" y="1371238"/>
            <a:ext cx="1005840" cy="1005840"/>
          </a:xfrm>
          <a:prstGeom prst="rect">
            <a:avLst/>
          </a:prstGeom>
          <a:ln>
            <a:noFill/>
          </a:ln>
        </p:spPr>
      </p:pic>
      <p:pic>
        <p:nvPicPr>
          <p:cNvPr id="11" name="Picture 10">
            <a:extLst>
              <a:ext uri="{FF2B5EF4-FFF2-40B4-BE49-F238E27FC236}">
                <a16:creationId xmlns:a16="http://schemas.microsoft.com/office/drawing/2014/main" id="{A7827EE2-D0D1-B251-F803-7882C4ECB9D1}"/>
              </a:ext>
            </a:extLst>
          </p:cNvPr>
          <p:cNvPicPr>
            <a:picLocks noChangeAspect="1"/>
          </p:cNvPicPr>
          <p:nvPr/>
        </p:nvPicPr>
        <p:blipFill>
          <a:blip r:embed="rId5"/>
          <a:stretch>
            <a:fillRect/>
          </a:stretch>
        </p:blipFill>
        <p:spPr>
          <a:xfrm>
            <a:off x="6673988" y="1371238"/>
            <a:ext cx="1005840" cy="1005840"/>
          </a:xfrm>
          <a:prstGeom prst="rect">
            <a:avLst/>
          </a:prstGeom>
          <a:ln>
            <a:noFill/>
          </a:ln>
        </p:spPr>
      </p:pic>
      <p:pic>
        <p:nvPicPr>
          <p:cNvPr id="12" name="Picture 11">
            <a:extLst>
              <a:ext uri="{FF2B5EF4-FFF2-40B4-BE49-F238E27FC236}">
                <a16:creationId xmlns:a16="http://schemas.microsoft.com/office/drawing/2014/main" id="{399031D7-1FC4-AA2D-0F39-2E88D55AE4B7}"/>
              </a:ext>
            </a:extLst>
          </p:cNvPr>
          <p:cNvPicPr>
            <a:picLocks noChangeAspect="1"/>
          </p:cNvPicPr>
          <p:nvPr/>
        </p:nvPicPr>
        <p:blipFill>
          <a:blip r:embed="rId6"/>
          <a:stretch>
            <a:fillRect/>
          </a:stretch>
        </p:blipFill>
        <p:spPr>
          <a:xfrm>
            <a:off x="8717118" y="1371237"/>
            <a:ext cx="1005840" cy="1005840"/>
          </a:xfrm>
          <a:prstGeom prst="rect">
            <a:avLst/>
          </a:prstGeom>
          <a:ln>
            <a:noFill/>
          </a:ln>
        </p:spPr>
      </p:pic>
      <p:pic>
        <p:nvPicPr>
          <p:cNvPr id="13" name="Picture 12">
            <a:extLst>
              <a:ext uri="{FF2B5EF4-FFF2-40B4-BE49-F238E27FC236}">
                <a16:creationId xmlns:a16="http://schemas.microsoft.com/office/drawing/2014/main" id="{8E3D3A57-FA80-90DD-4ED3-330B50E4A233}"/>
              </a:ext>
            </a:extLst>
          </p:cNvPr>
          <p:cNvPicPr>
            <a:picLocks noChangeAspect="1"/>
          </p:cNvPicPr>
          <p:nvPr/>
        </p:nvPicPr>
        <p:blipFill>
          <a:blip r:embed="rId7"/>
          <a:stretch>
            <a:fillRect/>
          </a:stretch>
        </p:blipFill>
        <p:spPr>
          <a:xfrm>
            <a:off x="10584530" y="1371237"/>
            <a:ext cx="1005840" cy="1005840"/>
          </a:xfrm>
          <a:prstGeom prst="rect">
            <a:avLst/>
          </a:prstGeom>
          <a:ln>
            <a:noFill/>
          </a:ln>
        </p:spPr>
      </p:pic>
    </p:spTree>
    <p:extLst>
      <p:ext uri="{BB962C8B-B14F-4D97-AF65-F5344CB8AC3E}">
        <p14:creationId xmlns:p14="http://schemas.microsoft.com/office/powerpoint/2010/main" val="548440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5291E-75A1-9ADC-1A91-E30C0C40DFC1}"/>
            </a:ext>
          </a:extLst>
        </p:cNvPr>
        <p:cNvGrpSpPr/>
        <p:nvPr/>
      </p:nvGrpSpPr>
      <p:grpSpPr>
        <a:xfrm>
          <a:off x="0" y="0"/>
          <a:ext cx="0" cy="0"/>
          <a:chOff x="0" y="0"/>
          <a:chExt cx="0" cy="0"/>
        </a:xfrm>
      </p:grpSpPr>
      <p:graphicFrame>
        <p:nvGraphicFramePr>
          <p:cNvPr id="28" name="object 2">
            <a:extLst>
              <a:ext uri="{FF2B5EF4-FFF2-40B4-BE49-F238E27FC236}">
                <a16:creationId xmlns:a16="http://schemas.microsoft.com/office/drawing/2014/main" id="{5092ABB5-3F23-D32D-C1A1-FC6E28FCCE17}"/>
              </a:ext>
            </a:extLst>
          </p:cNvPr>
          <p:cNvGraphicFramePr>
            <a:graphicFrameLocks noGrp="1"/>
          </p:cNvGraphicFramePr>
          <p:nvPr>
            <p:extLst>
              <p:ext uri="{D42A27DB-BD31-4B8C-83A1-F6EECF244321}">
                <p14:modId xmlns:p14="http://schemas.microsoft.com/office/powerpoint/2010/main" val="2494416223"/>
              </p:ext>
            </p:extLst>
          </p:nvPr>
        </p:nvGraphicFramePr>
        <p:xfrm>
          <a:off x="533999" y="2199777"/>
          <a:ext cx="11355608" cy="3639676"/>
        </p:xfrm>
        <a:graphic>
          <a:graphicData uri="http://schemas.openxmlformats.org/drawingml/2006/table">
            <a:tbl>
              <a:tblPr firstRow="1" bandRow="1"/>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837813802"/>
                    </a:ext>
                  </a:extLst>
                </a:gridCol>
                <a:gridCol w="1828800">
                  <a:extLst>
                    <a:ext uri="{9D8B030D-6E8A-4147-A177-3AD203B41FA5}">
                      <a16:colId xmlns:a16="http://schemas.microsoft.com/office/drawing/2014/main" val="1492736833"/>
                    </a:ext>
                  </a:extLst>
                </a:gridCol>
                <a:gridCol w="1828800">
                  <a:extLst>
                    <a:ext uri="{9D8B030D-6E8A-4147-A177-3AD203B41FA5}">
                      <a16:colId xmlns:a16="http://schemas.microsoft.com/office/drawing/2014/main" val="2223422055"/>
                    </a:ext>
                  </a:extLst>
                </a:gridCol>
                <a:gridCol w="2211608">
                  <a:extLst>
                    <a:ext uri="{9D8B030D-6E8A-4147-A177-3AD203B41FA5}">
                      <a16:colId xmlns:a16="http://schemas.microsoft.com/office/drawing/2014/main" val="1000792096"/>
                    </a:ext>
                  </a:extLst>
                </a:gridCol>
              </a:tblGrid>
              <a:tr h="36078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914400" rtl="0" eaLnBrk="1" latinLnBrk="0" hangingPunct="1">
                        <a:lnSpc>
                          <a:spcPct val="100000"/>
                        </a:lnSpc>
                        <a:spcBef>
                          <a:spcPts val="300"/>
                        </a:spcBef>
                      </a:pPr>
                      <a:endParaRPr lang="en-US" sz="800" b="1" i="0" kern="1200" spc="-10" dirty="0">
                        <a:solidFill>
                          <a:srgbClr val="FFFFFF"/>
                        </a:solidFill>
                        <a:latin typeface="+mn-lt"/>
                        <a:ea typeface="+mn-ea"/>
                        <a:cs typeface="Arial"/>
                      </a:endParaRPr>
                    </a:p>
                    <a:p>
                      <a:pPr marL="0" algn="ctr" defTabSz="914400" rtl="0" eaLnBrk="1" latinLnBrk="0" hangingPunct="1">
                        <a:lnSpc>
                          <a:spcPct val="100000"/>
                        </a:lnSpc>
                        <a:spcBef>
                          <a:spcPts val="0"/>
                        </a:spcBef>
                      </a:pPr>
                      <a:r>
                        <a:rPr lang="en-US" sz="800" b="1" i="0" kern="1200" spc="-10" dirty="0">
                          <a:solidFill>
                            <a:srgbClr val="FFFFFF"/>
                          </a:solidFill>
                          <a:latin typeface="+mn-lt"/>
                          <a:ea typeface="+mn-ea"/>
                          <a:cs typeface="Arial"/>
                        </a:rPr>
                        <a:t>DUAL RANGE HV</a:t>
                      </a:r>
                      <a:endParaRPr sz="800" b="1" i="0" kern="1200" spc="-10" dirty="0">
                        <a:solidFill>
                          <a:srgbClr val="FFFFFF"/>
                        </a:solidFill>
                        <a:latin typeface="+mn-lt"/>
                        <a:ea typeface="+mn-ea"/>
                        <a:cs typeface="Arial"/>
                      </a:endParaRPr>
                    </a:p>
                  </a:txBody>
                  <a:tcPr marL="0" marR="0" marT="38100" marB="0">
                    <a:lnL w="6350">
                      <a:solidFill>
                        <a:srgbClr val="FFFFFF"/>
                      </a:solidFill>
                      <a:prstDash val="solid"/>
                    </a:lnL>
                    <a:lnR w="6350">
                      <a:solidFill>
                        <a:srgbClr val="FFFFFF"/>
                      </a:solidFill>
                      <a:prstDash val="solid"/>
                    </a:lnR>
                    <a:lnT>
                      <a:noFill/>
                    </a:lnT>
                    <a:lnB>
                      <a:noFill/>
                    </a:lnB>
                    <a:lnTlToBr w="12700" cmpd="sng">
                      <a:noFill/>
                      <a:prstDash val="solid"/>
                    </a:lnTlToBr>
                    <a:lnBlToTr w="12700" cmpd="sng">
                      <a:noFill/>
                      <a:prstDash val="solid"/>
                    </a:lnBlToTr>
                    <a:solidFill>
                      <a:srgbClr val="F00023"/>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914400" rtl="0" eaLnBrk="1" latinLnBrk="0" hangingPunct="1">
                        <a:lnSpc>
                          <a:spcPct val="100000"/>
                        </a:lnSpc>
                        <a:spcBef>
                          <a:spcPts val="0"/>
                        </a:spcBef>
                      </a:pPr>
                      <a:endParaRPr lang="en-US" sz="800" b="1" i="0" kern="1200" spc="-10" dirty="0">
                        <a:solidFill>
                          <a:srgbClr val="FFFFFF"/>
                        </a:solidFill>
                        <a:latin typeface="+mn-lt"/>
                        <a:ea typeface="+mn-ea"/>
                        <a:cs typeface="Arial"/>
                      </a:endParaRPr>
                    </a:p>
                    <a:p>
                      <a:pPr marL="0" algn="ctr" defTabSz="914400" rtl="0" eaLnBrk="1" latinLnBrk="0" hangingPunct="1">
                        <a:lnSpc>
                          <a:spcPct val="100000"/>
                        </a:lnSpc>
                        <a:spcBef>
                          <a:spcPts val="0"/>
                        </a:spcBef>
                      </a:pPr>
                      <a:r>
                        <a:rPr lang="en-US" sz="800" b="1" i="0" kern="1200" spc="-10" dirty="0">
                          <a:solidFill>
                            <a:srgbClr val="FFFFFF"/>
                          </a:solidFill>
                          <a:latin typeface="+mn-lt"/>
                          <a:ea typeface="+mn-ea"/>
                          <a:cs typeface="Arial"/>
                        </a:rPr>
                        <a:t>HYSPIN AWS</a:t>
                      </a:r>
                      <a:endParaRPr sz="800" b="1" i="0" kern="1200" spc="-10" dirty="0">
                        <a:solidFill>
                          <a:srgbClr val="FFFFFF"/>
                        </a:solidFill>
                        <a:latin typeface="+mn-lt"/>
                        <a:ea typeface="+mn-ea"/>
                        <a:cs typeface="Arial"/>
                      </a:endParaRPr>
                    </a:p>
                  </a:txBody>
                  <a:tcPr marL="0" marR="0" marT="38100" marB="0">
                    <a:lnL w="6350">
                      <a:solidFill>
                        <a:srgbClr val="FFFFFF"/>
                      </a:solidFill>
                      <a:prstDash val="solid"/>
                    </a:lnL>
                    <a:lnR w="6350">
                      <a:solidFill>
                        <a:srgbClr val="FFFFFF"/>
                      </a:solidFill>
                      <a:prstDash val="solid"/>
                    </a:lnR>
                    <a:lnT>
                      <a:noFill/>
                    </a:lnT>
                    <a:lnB>
                      <a:noFill/>
                    </a:lnB>
                    <a:lnTlToBr w="12700" cmpd="sng">
                      <a:noFill/>
                      <a:prstDash val="solid"/>
                    </a:lnTlToBr>
                    <a:lnBlToTr w="12700" cmpd="sng">
                      <a:noFill/>
                      <a:prstDash val="solid"/>
                    </a:lnBlToTr>
                    <a:solidFill>
                      <a:srgbClr val="999999"/>
                    </a:solidFill>
                  </a:tcPr>
                </a:tc>
                <a:tc>
                  <a:txBody>
                    <a:bodyPr/>
                    <a:lstStyle/>
                    <a:p>
                      <a:pPr marL="0" algn="ctr" defTabSz="914400" rtl="0" eaLnBrk="1" latinLnBrk="0" hangingPunct="1">
                        <a:lnSpc>
                          <a:spcPct val="100000"/>
                        </a:lnSpc>
                        <a:spcBef>
                          <a:spcPts val="0"/>
                        </a:spcBef>
                      </a:pPr>
                      <a:endParaRPr lang="en-US" sz="800" b="1" i="0" kern="1200" spc="-10" dirty="0">
                        <a:solidFill>
                          <a:srgbClr val="FFFFFF"/>
                        </a:solidFill>
                        <a:latin typeface="+mn-lt"/>
                        <a:ea typeface="+mn-ea"/>
                        <a:cs typeface="Arial"/>
                      </a:endParaRPr>
                    </a:p>
                    <a:p>
                      <a:pPr marL="0" algn="ctr" defTabSz="914400" rtl="0" eaLnBrk="1" latinLnBrk="0" hangingPunct="1">
                        <a:lnSpc>
                          <a:spcPct val="100000"/>
                        </a:lnSpc>
                        <a:spcBef>
                          <a:spcPts val="0"/>
                        </a:spcBef>
                      </a:pPr>
                      <a:r>
                        <a:rPr lang="en-US" sz="800" b="1" i="0" kern="1200" spc="-10" dirty="0">
                          <a:solidFill>
                            <a:srgbClr val="FFFFFF"/>
                          </a:solidFill>
                          <a:latin typeface="+mn-lt"/>
                          <a:ea typeface="+mn-ea"/>
                          <a:cs typeface="Arial"/>
                        </a:rPr>
                        <a:t>HYSPIN VG</a:t>
                      </a:r>
                      <a:endParaRPr sz="800" b="1" i="0" kern="1200" spc="-10" dirty="0">
                        <a:solidFill>
                          <a:srgbClr val="FFFFFF"/>
                        </a:solidFill>
                        <a:latin typeface="+mn-lt"/>
                        <a:ea typeface="+mn-ea"/>
                        <a:cs typeface="Arial"/>
                      </a:endParaRPr>
                    </a:p>
                  </a:txBody>
                  <a:tcPr marL="0" marR="0" marT="3810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lumMod val="50000"/>
                      </a:schemeClr>
                    </a:solidFill>
                  </a:tcPr>
                </a:tc>
                <a:tc>
                  <a:txBody>
                    <a:bodyPr/>
                    <a:lstStyle/>
                    <a:p>
                      <a:pPr marL="0" algn="ctr" defTabSz="914400" rtl="0" eaLnBrk="1" latinLnBrk="0" hangingPunct="1">
                        <a:lnSpc>
                          <a:spcPct val="100000"/>
                        </a:lnSpc>
                        <a:spcBef>
                          <a:spcPts val="300"/>
                        </a:spcBef>
                      </a:pPr>
                      <a:endParaRPr lang="en-US" sz="800" b="1" i="0" kern="1200" spc="-10" dirty="0">
                        <a:solidFill>
                          <a:srgbClr val="FFFFFF"/>
                        </a:solidFill>
                        <a:latin typeface="+mn-lt"/>
                        <a:ea typeface="+mn-ea"/>
                        <a:cs typeface="Arial"/>
                      </a:endParaRPr>
                    </a:p>
                    <a:p>
                      <a:pPr marL="0" algn="ctr" defTabSz="914400" rtl="0" eaLnBrk="1" latinLnBrk="0" hangingPunct="1">
                        <a:lnSpc>
                          <a:spcPct val="100000"/>
                        </a:lnSpc>
                        <a:spcBef>
                          <a:spcPts val="0"/>
                        </a:spcBef>
                      </a:pPr>
                      <a:r>
                        <a:rPr lang="en-US" sz="800" b="1" i="0" kern="1200" spc="-10" dirty="0">
                          <a:solidFill>
                            <a:srgbClr val="FFFFFF"/>
                          </a:solidFill>
                          <a:latin typeface="+mn-lt"/>
                          <a:ea typeface="+mn-ea"/>
                          <a:cs typeface="Arial"/>
                        </a:rPr>
                        <a:t>BLUE HYDRAULIC PLUS</a:t>
                      </a:r>
                      <a:endParaRPr sz="800" b="1" i="0" kern="1200" spc="-10" dirty="0">
                        <a:solidFill>
                          <a:srgbClr val="FFFFFF"/>
                        </a:solidFill>
                        <a:latin typeface="+mn-lt"/>
                        <a:ea typeface="+mn-ea"/>
                        <a:cs typeface="Arial"/>
                      </a:endParaRPr>
                    </a:p>
                  </a:txBody>
                  <a:tcPr marL="0" marR="0" marT="38100" marB="0">
                    <a:lnL w="6350" cap="flat" cmpd="sng" algn="ctr">
                      <a:solidFill>
                        <a:srgbClr val="FFFFFF"/>
                      </a:solidFill>
                      <a:prstDash val="solid"/>
                      <a:round/>
                      <a:headEnd type="none" w="med" len="med"/>
                      <a:tailEnd type="none" w="med" len="med"/>
                    </a:lnL>
                    <a:lnR w="6350">
                      <a:solidFill>
                        <a:srgbClr val="FFFFFF"/>
                      </a:solidFill>
                      <a:prstDash val="solid"/>
                    </a:lnR>
                    <a:lnT>
                      <a:noFill/>
                    </a:lnT>
                    <a:lnB>
                      <a:noFill/>
                    </a:lnB>
                    <a:lnTlToBr w="12700" cmpd="sng">
                      <a:noFill/>
                      <a:prstDash val="solid"/>
                    </a:lnTlToBr>
                    <a:lnBlToTr w="12700" cmpd="sng">
                      <a:noFill/>
                      <a:prstDash val="solid"/>
                    </a:lnBlToTr>
                    <a:solidFill>
                      <a:srgbClr val="0070C0"/>
                    </a:solidFill>
                  </a:tcPr>
                </a:tc>
                <a:tc>
                  <a:txBody>
                    <a:bodyPr/>
                    <a:lstStyle/>
                    <a:p>
                      <a:pPr algn="ctr">
                        <a:lnSpc>
                          <a:spcPct val="100000"/>
                        </a:lnSpc>
                      </a:pPr>
                      <a:endParaRPr lang="en-US" sz="800" b="1" i="0" dirty="0">
                        <a:latin typeface="+mn-lt"/>
                        <a:cs typeface="Arial"/>
                      </a:endParaRPr>
                    </a:p>
                    <a:p>
                      <a:pPr marL="0" algn="ctr" defTabSz="914400" rtl="0" eaLnBrk="1" latinLnBrk="0" hangingPunct="1">
                        <a:lnSpc>
                          <a:spcPct val="100000"/>
                        </a:lnSpc>
                      </a:pPr>
                      <a:r>
                        <a:rPr lang="en-US" sz="800" b="1" i="0" kern="1200" spc="-10" dirty="0">
                          <a:solidFill>
                            <a:srgbClr val="FFFFFF"/>
                          </a:solidFill>
                          <a:latin typeface="+mn-lt"/>
                          <a:ea typeface="+mn-ea"/>
                          <a:cs typeface="Arial"/>
                        </a:rPr>
                        <a:t>TRANS- C HT</a:t>
                      </a:r>
                      <a:endParaRPr sz="800" b="1" i="0" kern="1200" spc="-10" dirty="0">
                        <a:solidFill>
                          <a:srgbClr val="FFFFFF"/>
                        </a:solidFill>
                        <a:latin typeface="+mn-lt"/>
                        <a:ea typeface="+mn-ea"/>
                        <a:cs typeface="Arial"/>
                      </a:endParaRPr>
                    </a:p>
                  </a:txBody>
                  <a:tcPr marL="0" marR="0" marT="38100" marB="0">
                    <a:lnL w="6350">
                      <a:solidFill>
                        <a:srgbClr val="FFFFFF"/>
                      </a:solidFill>
                      <a:prstDash val="solid"/>
                    </a:lnL>
                    <a:lnR w="6350"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B19E67"/>
                    </a:solidFill>
                  </a:tcPr>
                </a:tc>
                <a:tc>
                  <a:txBody>
                    <a:bodyPr/>
                    <a:lstStyle/>
                    <a:p>
                      <a:pPr marL="0" algn="ctr" defTabSz="914400" rtl="0" eaLnBrk="1" latinLnBrk="0" hangingPunct="1">
                        <a:lnSpc>
                          <a:spcPct val="100000"/>
                        </a:lnSpc>
                      </a:pPr>
                      <a:endParaRPr lang="en-US" sz="800" b="1" i="0" kern="1200" spc="-10" dirty="0">
                        <a:solidFill>
                          <a:srgbClr val="FFFFFF"/>
                        </a:solidFill>
                        <a:latin typeface="+mn-lt"/>
                        <a:ea typeface="+mn-ea"/>
                        <a:cs typeface="Arial"/>
                      </a:endParaRPr>
                    </a:p>
                    <a:p>
                      <a:pPr marL="0" algn="ctr" defTabSz="914400" rtl="0" eaLnBrk="1" latinLnBrk="0" hangingPunct="1">
                        <a:lnSpc>
                          <a:spcPct val="100000"/>
                        </a:lnSpc>
                      </a:pPr>
                      <a:r>
                        <a:rPr lang="en-US" sz="800" b="1" i="0" kern="1200" spc="-10" dirty="0">
                          <a:solidFill>
                            <a:srgbClr val="FFFFFF"/>
                          </a:solidFill>
                          <a:latin typeface="+mn-lt"/>
                          <a:ea typeface="+mn-ea"/>
                          <a:cs typeface="Arial"/>
                        </a:rPr>
                        <a:t>UNIVERSAL TRACTOR FLUID</a:t>
                      </a:r>
                      <a:endParaRPr sz="800" b="1" i="0" kern="1200" spc="-10" dirty="0">
                        <a:solidFill>
                          <a:srgbClr val="FFFFFF"/>
                        </a:solidFill>
                        <a:latin typeface="+mn-lt"/>
                        <a:ea typeface="+mn-ea"/>
                        <a:cs typeface="Arial"/>
                      </a:endParaRPr>
                    </a:p>
                  </a:txBody>
                  <a:tcPr marL="0" marR="0" marT="38100" marB="0">
                    <a:lnL w="6350" cap="flat" cmpd="sng" algn="ctr">
                      <a:solidFill>
                        <a:srgbClr val="FFFFFF"/>
                      </a:solidFill>
                      <a:prstDash val="solid"/>
                      <a:round/>
                      <a:headEnd type="none" w="med" len="med"/>
                      <a:tailEnd type="none" w="med" len="med"/>
                    </a:lnL>
                    <a:lnR w="6350">
                      <a:solidFill>
                        <a:srgbClr val="FFFFFF"/>
                      </a:solidFill>
                      <a:prstDash val="solid"/>
                    </a:lnR>
                    <a:lnT>
                      <a:noFill/>
                    </a:lnT>
                    <a:lnB>
                      <a:noFill/>
                    </a:lnB>
                    <a:lnTlToBr w="12700" cmpd="sng">
                      <a:noFill/>
                      <a:prstDash val="solid"/>
                    </a:lnTlToBr>
                    <a:lnBlToTr w="12700" cmpd="sng">
                      <a:noFill/>
                      <a:prstDash val="solid"/>
                    </a:lnBlToTr>
                    <a:solidFill>
                      <a:srgbClr val="009243"/>
                    </a:solidFill>
                  </a:tcPr>
                </a:tc>
                <a:extLst>
                  <a:ext uri="{0D108BD9-81ED-4DB2-BD59-A6C34878D82A}">
                    <a16:rowId xmlns:a16="http://schemas.microsoft.com/office/drawing/2014/main" val="10000"/>
                  </a:ext>
                </a:extLst>
              </a:tr>
              <a:tr h="286138">
                <a:tc>
                  <a:txBody>
                    <a:bodyPr/>
                    <a:lstStyle/>
                    <a:p>
                      <a:pPr marL="0" algn="ctr" defTabSz="914400" rtl="0" eaLnBrk="1" latinLnBrk="0" hangingPunct="1">
                        <a:lnSpc>
                          <a:spcPct val="100000"/>
                        </a:lnSpc>
                        <a:spcBef>
                          <a:spcPts val="885"/>
                        </a:spcBef>
                      </a:pPr>
                      <a:r>
                        <a:rPr lang="en-US" sz="800" kern="1200" dirty="0">
                          <a:solidFill>
                            <a:schemeClr val="tx1"/>
                          </a:solidFill>
                          <a:latin typeface="+mn-lt"/>
                          <a:ea typeface="+mn-ea"/>
                          <a:cs typeface="Times New Roman"/>
                        </a:rPr>
                        <a:t>Multi-viscosity hydraulic fluids</a:t>
                      </a:r>
                      <a:endParaRPr sz="800" kern="1200" dirty="0">
                        <a:solidFill>
                          <a:schemeClr val="tx1"/>
                        </a:solidFill>
                        <a:latin typeface="+mn-lt"/>
                        <a:ea typeface="+mn-ea"/>
                        <a:cs typeface="Times New Roman"/>
                      </a:endParaRPr>
                    </a:p>
                  </a:txBody>
                  <a:tcPr marL="0" marR="0" marT="112395" marB="0">
                    <a:lnL>
                      <a:noFill/>
                    </a:lnL>
                    <a:lnR>
                      <a:noFill/>
                    </a:lnR>
                    <a:lnT>
                      <a:noFill/>
                    </a:lnT>
                    <a:lnB w="6350">
                      <a:noFill/>
                      <a:prstDash val="soli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lnSpc>
                          <a:spcPct val="100000"/>
                        </a:lnSpc>
                        <a:spcBef>
                          <a:spcPts val="885"/>
                        </a:spcBef>
                      </a:pPr>
                      <a:r>
                        <a:rPr lang="en-US" sz="800" kern="1200" dirty="0">
                          <a:solidFill>
                            <a:schemeClr val="tx1"/>
                          </a:solidFill>
                          <a:latin typeface="+mn-lt"/>
                          <a:ea typeface="+mn-ea"/>
                          <a:cs typeface="Times New Roman"/>
                        </a:rPr>
                        <a:t>Hydraulic fluid</a:t>
                      </a:r>
                      <a:endParaRPr sz="800" kern="1200" dirty="0">
                        <a:solidFill>
                          <a:schemeClr val="tx1"/>
                        </a:solidFill>
                        <a:latin typeface="+mn-lt"/>
                        <a:ea typeface="+mn-ea"/>
                        <a:cs typeface="Times New Roman"/>
                      </a:endParaRPr>
                    </a:p>
                  </a:txBody>
                  <a:tcPr marL="0" marR="0" marT="112395" marB="0">
                    <a:lnL>
                      <a:noFill/>
                    </a:lnL>
                    <a:lnR>
                      <a:noFill/>
                    </a:lnR>
                    <a:lnT>
                      <a:noFill/>
                    </a:lnT>
                    <a:lnB w="6350">
                      <a:noFill/>
                      <a:prstDash val="soli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lnSpc>
                          <a:spcPct val="100000"/>
                        </a:lnSpc>
                        <a:spcBef>
                          <a:spcPts val="885"/>
                        </a:spcBef>
                      </a:pPr>
                      <a:r>
                        <a:rPr lang="en-US" sz="800" kern="1200" dirty="0">
                          <a:solidFill>
                            <a:schemeClr val="tx1"/>
                          </a:solidFill>
                          <a:latin typeface="+mn-lt"/>
                          <a:ea typeface="+mn-ea"/>
                          <a:cs typeface="Times New Roman"/>
                        </a:rPr>
                        <a:t>Hydraulic fluid</a:t>
                      </a:r>
                      <a:endParaRPr sz="800" kern="1200" dirty="0">
                        <a:solidFill>
                          <a:schemeClr val="tx1"/>
                        </a:solidFill>
                        <a:latin typeface="+mn-lt"/>
                        <a:ea typeface="+mn-ea"/>
                        <a:cs typeface="Times New Roman"/>
                      </a:endParaRPr>
                    </a:p>
                  </a:txBody>
                  <a:tcPr marL="0" marR="0" marT="112395" marB="0">
                    <a:lnL>
                      <a:noFill/>
                    </a:lnL>
                    <a:lnR>
                      <a:noFill/>
                    </a:lnR>
                    <a:lnT>
                      <a:noFill/>
                    </a:lnT>
                    <a:lnB w="6350">
                      <a:noFill/>
                      <a:prstDash val="soli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lnSpc>
                          <a:spcPct val="100000"/>
                        </a:lnSpc>
                        <a:spcBef>
                          <a:spcPts val="885"/>
                        </a:spcBef>
                      </a:pPr>
                      <a:r>
                        <a:rPr lang="en-US" sz="800" kern="1200" dirty="0">
                          <a:solidFill>
                            <a:schemeClr val="tx1"/>
                          </a:solidFill>
                          <a:latin typeface="+mn-lt"/>
                          <a:ea typeface="+mn-ea"/>
                          <a:cs typeface="Times New Roman"/>
                        </a:rPr>
                        <a:t>Hydraulic fluid</a:t>
                      </a:r>
                      <a:endParaRPr sz="800" kern="1200" dirty="0">
                        <a:solidFill>
                          <a:schemeClr val="tx1"/>
                        </a:solidFill>
                        <a:latin typeface="+mn-lt"/>
                        <a:ea typeface="+mn-ea"/>
                        <a:cs typeface="Times New Roman"/>
                      </a:endParaRPr>
                    </a:p>
                  </a:txBody>
                  <a:tcPr marL="0" marR="0" marT="112395" marB="0">
                    <a:lnL>
                      <a:noFill/>
                    </a:lnL>
                    <a:lnR>
                      <a:noFill/>
                    </a:lnR>
                    <a:lnT>
                      <a:noFill/>
                    </a:lnT>
                    <a:lnB w="6350">
                      <a:noFill/>
                      <a:prstDash val="soli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lnSpc>
                          <a:spcPct val="100000"/>
                        </a:lnSpc>
                        <a:spcBef>
                          <a:spcPts val="885"/>
                        </a:spcBef>
                      </a:pPr>
                      <a:r>
                        <a:rPr lang="en-US" sz="800" kern="1200" dirty="0">
                          <a:solidFill>
                            <a:schemeClr val="tx1"/>
                          </a:solidFill>
                          <a:latin typeface="+mn-lt"/>
                          <a:ea typeface="+mn-ea"/>
                          <a:cs typeface="Times New Roman"/>
                        </a:rPr>
                        <a:t>Synthetic transmission/hydraulic fluid</a:t>
                      </a:r>
                      <a:endParaRPr sz="800" kern="1200" dirty="0">
                        <a:solidFill>
                          <a:schemeClr val="tx1"/>
                        </a:solidFill>
                        <a:latin typeface="+mn-lt"/>
                        <a:ea typeface="+mn-ea"/>
                        <a:cs typeface="Times New Roman"/>
                      </a:endParaRPr>
                    </a:p>
                  </a:txBody>
                  <a:tcPr marL="0" marR="0" marT="112395"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lnSpc>
                          <a:spcPct val="100000"/>
                        </a:lnSpc>
                        <a:spcBef>
                          <a:spcPts val="885"/>
                        </a:spcBef>
                      </a:pPr>
                      <a:r>
                        <a:rPr lang="en-US" sz="800" kern="1200" dirty="0">
                          <a:solidFill>
                            <a:schemeClr val="tx1"/>
                          </a:solidFill>
                          <a:latin typeface="+mn-lt"/>
                          <a:ea typeface="+mn-ea"/>
                          <a:cs typeface="Times New Roman"/>
                        </a:rPr>
                        <a:t>Transmission/hydraulic  fluid</a:t>
                      </a:r>
                      <a:endParaRPr sz="800" kern="1200" dirty="0">
                        <a:solidFill>
                          <a:schemeClr val="tx1"/>
                        </a:solidFill>
                        <a:latin typeface="+mn-lt"/>
                        <a:ea typeface="+mn-ea"/>
                        <a:cs typeface="Times New Roman"/>
                      </a:endParaRPr>
                    </a:p>
                  </a:txBody>
                  <a:tcPr marL="0" marR="0" marT="112395"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4762413"/>
                  </a:ext>
                </a:extLst>
              </a:tr>
              <a:tr h="39179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Times New Roman"/>
                        </a:rPr>
                        <a:t>Industry Specifications and OEM Approvals by Grade</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Times New Roman"/>
                        </a:rPr>
                        <a:t>Denison HF-O, HF-1, HF-2 Approved</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Times New Roman"/>
                        </a:rPr>
                        <a:t>Vickers 35VQ25A - meets performance requirements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Times New Roman"/>
                        </a:rPr>
                        <a:t>Vickers M-2950-S Mobile Hydraulic Systems and I-286-S Industrial Hydraulic Systems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Times New Roman"/>
                        </a:rPr>
                        <a:t> Cincinnati Machine P-68 (ISO 32), P-70 (ISO 46) and P-69 (ISO 68) approved</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Times New Roman"/>
                        </a:rPr>
                        <a:t>Meets Racine S106</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Times New Roman"/>
                        </a:rPr>
                        <a:t>Meets Joy Mining Machinery HO-T (AW 46), HO-S (AW 68)</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Times New Roman"/>
                        </a:rPr>
                        <a:t>Meets DIN 51524 Part I, II, II</a:t>
                      </a:r>
                    </a:p>
                  </a:txBody>
                  <a:tcPr marT="112395" marB="0">
                    <a:lnL w="6350">
                      <a:solidFill>
                        <a:srgbClr val="FFFFFF"/>
                      </a:solidFill>
                      <a:prstDash val="solid"/>
                    </a:lnL>
                    <a:lnR w="6350" cap="flat" cmpd="sng" algn="ctr">
                      <a:solidFill>
                        <a:srgbClr val="FFFFFF"/>
                      </a:solidFill>
                      <a:prstDash val="solid"/>
                      <a:round/>
                      <a:headEnd type="none" w="med" len="med"/>
                      <a:tailEnd type="none" w="med" len="med"/>
                    </a:lnR>
                    <a:lnT w="6350">
                      <a:noFill/>
                      <a:prstDash val="solid"/>
                    </a:lnT>
                    <a:lnB w="6350">
                      <a:solidFill>
                        <a:srgbClr val="FFFFFF"/>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900" dirty="0">
                          <a:latin typeface="+mn-lt"/>
                        </a:rPr>
                        <a:t>Hyspin AWS is classified as follows: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dirty="0">
                          <a:latin typeface="+mn-lt"/>
                        </a:rPr>
                        <a:t>DIN 51502 classification - HLP ISO 6743/4 - Hydraulic Oils Type HM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dirty="0">
                          <a:latin typeface="+mn-lt"/>
                        </a:rPr>
                        <a:t>Hyspin AWS (for appropriate viscosity grade) is approved by: Parker Hannifin (Denison) HF0, HF1 &amp; HF2 Eaton E-FDGN-TB002-E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dirty="0">
                          <a:latin typeface="+mn-lt"/>
                        </a:rPr>
                        <a:t>Hyspin AWS grades meet the requirements (for appropriate viscosity grade) of: DIN 51524 Part 2 Fives Cincinnati P68, P69 &amp; P70 ASTM D6158 HM ISO 11158 HM US Steel 126 GB 11118.1 L-HM (General and High Pressure)</a:t>
                      </a:r>
                      <a:endParaRPr lang="en-US" sz="900" kern="1200" dirty="0">
                        <a:solidFill>
                          <a:schemeClr val="tx1"/>
                        </a:solidFill>
                        <a:latin typeface="+mn-lt"/>
                        <a:ea typeface="+mn-ea"/>
                        <a:cs typeface="Times New Roman"/>
                      </a:endParaRPr>
                    </a:p>
                  </a:txBody>
                  <a:tcPr marT="11239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a:noFill/>
                      <a:prstDash val="solid"/>
                    </a:lnT>
                    <a:lnB w="6350">
                      <a:solidFill>
                        <a:srgbClr val="FFFFFF"/>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900" dirty="0">
                          <a:latin typeface="+mn-lt"/>
                        </a:rPr>
                        <a:t>Hyspin VG is classified as follows: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dirty="0">
                          <a:latin typeface="+mn-lt"/>
                        </a:rPr>
                        <a:t>DIN 51502 classification - HL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dirty="0">
                          <a:latin typeface="+mn-lt"/>
                        </a:rPr>
                        <a:t>ISO 6743/4 - Hydraulic Oils Type HL Industry</a:t>
                      </a:r>
                    </a:p>
                  </a:txBody>
                  <a:tcPr marT="11239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a:solidFill>
                        <a:srgbClr val="FFFFFF"/>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mn-cs"/>
                        </a:rPr>
                        <a:t>Denison HF-O, HF-1, HF-2</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mn-cs"/>
                        </a:rPr>
                        <a:t>Vickers 35VQ25A</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mn-cs"/>
                        </a:rPr>
                        <a:t>Vickers M-2950-S Mobile Hydraulic Systems and I-286-S Industrial Hydraulic Systems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mn-cs"/>
                        </a:rPr>
                        <a:t>Cincinnati Machine P-68 (ISO 32), P-70 (ISO 46) and P-69 (ISO 68)</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mn-cs"/>
                        </a:rPr>
                        <a:t>Racine S106</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mn-cs"/>
                        </a:rPr>
                        <a:t>Joy Mining Machinery HO-T (AW 46), HO-S (AW 68)</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kern="1200" dirty="0">
                          <a:solidFill>
                            <a:schemeClr val="tx1"/>
                          </a:solidFill>
                          <a:latin typeface="+mn-lt"/>
                          <a:ea typeface="+mn-ea"/>
                          <a:cs typeface="+mn-cs"/>
                        </a:rPr>
                        <a:t>DIN 51524 Requirements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sz="900" kern="1200" dirty="0">
                        <a:solidFill>
                          <a:schemeClr val="tx1"/>
                        </a:solidFill>
                        <a:latin typeface="+mn-lt"/>
                        <a:ea typeface="+mn-ea"/>
                        <a:cs typeface="+mn-cs"/>
                      </a:endParaRPr>
                    </a:p>
                  </a:txBody>
                  <a:tcPr marT="11239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a:solidFill>
                        <a:srgbClr val="FFFFFF"/>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171450" marR="0" lvl="0" indent="-171450" algn="l" rtl="0" eaLnBrk="1" fontAlgn="auto" latinLnBrk="0" hangingPunct="1">
                        <a:lnSpc>
                          <a:spcPct val="100000"/>
                        </a:lnSpc>
                        <a:spcBef>
                          <a:spcPts val="0"/>
                        </a:spcBef>
                        <a:spcAft>
                          <a:spcPts val="0"/>
                        </a:spcAft>
                        <a:buClrTx/>
                        <a:buSzTx/>
                        <a:buFont typeface="Wingdings" panose="05000000000000000000" pitchFamily="2" charset="2"/>
                        <a:buChar char="ü"/>
                      </a:pPr>
                      <a:r>
                        <a:rPr lang="en-US" sz="900" b="0" i="0" u="none" strike="noStrike" kern="1200" noProof="0" dirty="0">
                          <a:solidFill>
                            <a:schemeClr val="tx1"/>
                          </a:solidFill>
                          <a:latin typeface="Arial"/>
                        </a:rPr>
                        <a:t>Suitable for use in CAT TO-4</a:t>
                      </a:r>
                    </a:p>
                    <a:p>
                      <a:pPr marL="0" algn="ctr" defTabSz="914400" rtl="0" eaLnBrk="1" latinLnBrk="0" hangingPunct="1">
                        <a:lnSpc>
                          <a:spcPct val="100000"/>
                        </a:lnSpc>
                        <a:spcBef>
                          <a:spcPts val="885"/>
                        </a:spcBef>
                      </a:pPr>
                      <a:endParaRPr lang="en-US" sz="900" kern="1200" dirty="0">
                        <a:solidFill>
                          <a:schemeClr val="tx1"/>
                        </a:solidFill>
                        <a:latin typeface="+mn-lt"/>
                        <a:ea typeface="+mn-ea"/>
                        <a:cs typeface="Times New Roman"/>
                      </a:endParaRPr>
                    </a:p>
                  </a:txBody>
                  <a:tcPr marT="11239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lvl="0" algn="l">
                        <a:lnSpc>
                          <a:spcPct val="100000"/>
                        </a:lnSpc>
                        <a:spcBef>
                          <a:spcPts val="0"/>
                        </a:spcBef>
                        <a:spcAft>
                          <a:spcPts val="0"/>
                        </a:spcAft>
                        <a:buNone/>
                      </a:pPr>
                      <a:r>
                        <a:rPr lang="en-US" sz="700" b="0" i="0" u="none" strike="noStrike" kern="1200" noProof="0" dirty="0">
                          <a:solidFill>
                            <a:schemeClr val="tx1"/>
                          </a:solidFill>
                          <a:latin typeface="Arial"/>
                        </a:rPr>
                        <a:t>Suitable for use in the following applications:</a:t>
                      </a:r>
                      <a:endParaRPr lang="en-US" sz="700" b="0" i="0" u="none" strike="noStrike" kern="1200" noProof="0" dirty="0">
                        <a:solidFill>
                          <a:srgbClr val="000000"/>
                        </a:solidFill>
                        <a:latin typeface="Arial"/>
                      </a:endParaRPr>
                    </a:p>
                    <a:p>
                      <a:pPr lvl="0" algn="l">
                        <a:lnSpc>
                          <a:spcPct val="100000"/>
                        </a:lnSpc>
                        <a:spcBef>
                          <a:spcPts val="0"/>
                        </a:spcBef>
                        <a:spcAft>
                          <a:spcPts val="0"/>
                        </a:spcAft>
                        <a:buNone/>
                      </a:pPr>
                      <a:r>
                        <a:rPr lang="en-US" sz="700" b="0" i="0" u="none" strike="noStrike" kern="1200" noProof="0" dirty="0">
                          <a:solidFill>
                            <a:schemeClr val="tx1"/>
                          </a:solidFill>
                          <a:latin typeface="Arial"/>
                        </a:rPr>
                        <a:t>API GL-4, AGCO 821XL, Allison C2, C3, C4, Caterpillar TO-2, CNH MAT 3505, 3525, 3526, Deutz-Allis Power Fluid 821XL, 246634, 272843, Fiat Heston AF-87, Ford ESN-M2C134A-D (NH-410B), ESN-M2C86B, ESN-M2C86C, ESN-M2C-41B, ESN-M2C-48B, ESN-M2C53 A, ESN-M2C53 B, ESN-M2C-92A, Ford FNHA-2-C-200, FNHA-2-C-201, Industry of Machinery and Tractors (IMT), International Harvester Hy-Tran B-6, JI Case MS1204,1205 (Powergard PFT), MS1206 (Powergard PFT), MS1207, MS1209 (HyTran Ultra or MultiTran), John Deere J20A, J20B, J20C, J14B-C, JTD 303, J21A, Kioto, Komatsu-Dresser B06.0002, Kubota, UDT, Landini, MF M1110, MF 1127 A&amp;B, M1129A (Permatran), MF M1135 (Permatran III), MF M1141, MF M1143, MF M1145, Parker (Denison UTTO) HF-1, HF-2, Renk-Doromat 87.3 &amp; 874A/B, Sauer Sunstrand/Danfoss &amp; Hydro Static Trans Fluid, Sperry Vickers/Eaton I-286S Industrial Hydraulics, Sperry Vickers/Eaton M2950S Mobil Hydraulics, Vickers 35VQ25, Steiger HTF (SEMS 17001), Valmet, Valtractores, Versatile Gear and HydrTrans Fluid, Volvo WB101 (VCE97303), White/Minneapolis-Moline/Oliver/New Idea 55, Q-1705, Q-1722, Q-1766, Q1766B, Q-1802, Q-1826, Yanmar, Versatile 23M &amp; 24M</a:t>
                      </a:r>
                      <a:endParaRPr lang="en-US" dirty="0"/>
                    </a:p>
                  </a:txBody>
                  <a:tcPr marT="112395" marB="0">
                    <a:lnL w="6350" cap="flat" cmpd="sng" algn="ctr">
                      <a:solidFill>
                        <a:srgbClr val="FFFFFF"/>
                      </a:solidFill>
                      <a:prstDash val="solid"/>
                      <a:round/>
                      <a:headEnd type="none" w="med" len="med"/>
                      <a:tailEnd type="none" w="med" len="med"/>
                    </a:lnL>
                    <a:lnR w="6350">
                      <a:solidFill>
                        <a:srgbClr val="FFFFFF"/>
                      </a:solidFill>
                      <a:prstDash val="soli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bl>
          </a:graphicData>
        </a:graphic>
      </p:graphicFrame>
      <p:sp>
        <p:nvSpPr>
          <p:cNvPr id="38" name="object 12">
            <a:extLst>
              <a:ext uri="{FF2B5EF4-FFF2-40B4-BE49-F238E27FC236}">
                <a16:creationId xmlns:a16="http://schemas.microsoft.com/office/drawing/2014/main" id="{2625967C-4FF5-7A04-5E7E-F29D8299DF6C}"/>
              </a:ext>
            </a:extLst>
          </p:cNvPr>
          <p:cNvSpPr txBox="1">
            <a:spLocks/>
          </p:cNvSpPr>
          <p:nvPr/>
        </p:nvSpPr>
        <p:spPr>
          <a:xfrm>
            <a:off x="533999" y="426243"/>
            <a:ext cx="7784811" cy="416076"/>
          </a:xfrm>
          <a:prstGeom prst="rect">
            <a:avLst/>
          </a:prstGeom>
        </p:spPr>
        <p:txBody>
          <a:bodyPr vert="horz" wrap="square" lIns="0" tIns="12700" rIns="0" bIns="0" rtlCol="0">
            <a:spAutoFit/>
          </a:bodyPr>
          <a:lstStyle>
            <a:lvl1pPr>
              <a:defRPr sz="2700" b="0" i="0">
                <a:solidFill>
                  <a:srgbClr val="019343"/>
                </a:solidFill>
                <a:latin typeface="Fieldwork 04 Geo Regular"/>
                <a:ea typeface="+mj-ea"/>
                <a:cs typeface="Fieldwork 04 Geo Regular"/>
              </a:defRPr>
            </a:lvl1pPr>
          </a:lstStyle>
          <a:p>
            <a:pPr marL="12065" marR="0" lvl="0" indent="0" defTabSz="914400" eaLnBrk="1" fontAlgn="auto" latinLnBrk="0" hangingPunct="1">
              <a:lnSpc>
                <a:spcPts val="3120"/>
              </a:lnSpc>
              <a:spcBef>
                <a:spcPts val="100"/>
              </a:spcBef>
              <a:spcAft>
                <a:spcPts val="0"/>
              </a:spcAft>
              <a:buClrTx/>
              <a:buSzTx/>
              <a:buFontTx/>
              <a:buNone/>
              <a:tabLst/>
              <a:defRPr/>
            </a:pPr>
            <a:r>
              <a:rPr lang="en-GB" sz="3600" dirty="0">
                <a:solidFill>
                  <a:schemeClr val="accent2"/>
                </a:solidFill>
                <a:latin typeface="Arial" panose="020B0604020202020204" pitchFamily="34" charset="0"/>
                <a:cs typeface="Arial" panose="020B0604020202020204" pitchFamily="34" charset="0"/>
              </a:rPr>
              <a:t>Hydraulic Fluids</a:t>
            </a:r>
          </a:p>
        </p:txBody>
      </p:sp>
      <p:pic>
        <p:nvPicPr>
          <p:cNvPr id="5" name="Picture 4">
            <a:extLst>
              <a:ext uri="{FF2B5EF4-FFF2-40B4-BE49-F238E27FC236}">
                <a16:creationId xmlns:a16="http://schemas.microsoft.com/office/drawing/2014/main" id="{2E2451A5-2C32-C29D-CC85-C3AB7D777657}"/>
              </a:ext>
            </a:extLst>
          </p:cNvPr>
          <p:cNvPicPr>
            <a:picLocks noChangeAspect="1"/>
          </p:cNvPicPr>
          <p:nvPr/>
        </p:nvPicPr>
        <p:blipFill>
          <a:blip r:embed="rId2"/>
          <a:stretch>
            <a:fillRect/>
          </a:stretch>
        </p:blipFill>
        <p:spPr>
          <a:xfrm>
            <a:off x="10374186" y="1289079"/>
            <a:ext cx="848746" cy="848746"/>
          </a:xfrm>
          <a:prstGeom prst="rect">
            <a:avLst/>
          </a:prstGeom>
          <a:ln>
            <a:noFill/>
          </a:ln>
        </p:spPr>
      </p:pic>
      <p:pic>
        <p:nvPicPr>
          <p:cNvPr id="6" name="Picture 5">
            <a:extLst>
              <a:ext uri="{FF2B5EF4-FFF2-40B4-BE49-F238E27FC236}">
                <a16:creationId xmlns:a16="http://schemas.microsoft.com/office/drawing/2014/main" id="{9679F512-99F3-1A67-A2AD-CF7A49E9EE1A}"/>
              </a:ext>
            </a:extLst>
          </p:cNvPr>
          <p:cNvPicPr>
            <a:picLocks noChangeAspect="1"/>
          </p:cNvPicPr>
          <p:nvPr/>
        </p:nvPicPr>
        <p:blipFill>
          <a:blip r:embed="rId3"/>
          <a:stretch>
            <a:fillRect/>
          </a:stretch>
        </p:blipFill>
        <p:spPr>
          <a:xfrm>
            <a:off x="1028287" y="1122494"/>
            <a:ext cx="1005840" cy="1005840"/>
          </a:xfrm>
          <a:prstGeom prst="rect">
            <a:avLst/>
          </a:prstGeom>
          <a:ln>
            <a:noFill/>
          </a:ln>
        </p:spPr>
      </p:pic>
      <p:pic>
        <p:nvPicPr>
          <p:cNvPr id="7" name="Picture 6">
            <a:extLst>
              <a:ext uri="{FF2B5EF4-FFF2-40B4-BE49-F238E27FC236}">
                <a16:creationId xmlns:a16="http://schemas.microsoft.com/office/drawing/2014/main" id="{BD4DC5AC-79B1-4928-FBE3-48B0E0860F8C}"/>
              </a:ext>
            </a:extLst>
          </p:cNvPr>
          <p:cNvPicPr>
            <a:picLocks noChangeAspect="1"/>
          </p:cNvPicPr>
          <p:nvPr/>
        </p:nvPicPr>
        <p:blipFill>
          <a:blip r:embed="rId4"/>
          <a:stretch>
            <a:fillRect/>
          </a:stretch>
        </p:blipFill>
        <p:spPr>
          <a:xfrm>
            <a:off x="4635898" y="1147036"/>
            <a:ext cx="1005840" cy="1005840"/>
          </a:xfrm>
          <a:prstGeom prst="rect">
            <a:avLst/>
          </a:prstGeom>
          <a:ln>
            <a:noFill/>
          </a:ln>
        </p:spPr>
      </p:pic>
      <p:pic>
        <p:nvPicPr>
          <p:cNvPr id="8" name="Picture 7">
            <a:extLst>
              <a:ext uri="{FF2B5EF4-FFF2-40B4-BE49-F238E27FC236}">
                <a16:creationId xmlns:a16="http://schemas.microsoft.com/office/drawing/2014/main" id="{81589DAE-D7D9-E69F-9A3D-89A40BFA92B9}"/>
              </a:ext>
            </a:extLst>
          </p:cNvPr>
          <p:cNvPicPr>
            <a:picLocks noChangeAspect="1"/>
          </p:cNvPicPr>
          <p:nvPr/>
        </p:nvPicPr>
        <p:blipFill>
          <a:blip r:embed="rId5"/>
          <a:stretch>
            <a:fillRect/>
          </a:stretch>
        </p:blipFill>
        <p:spPr>
          <a:xfrm>
            <a:off x="8318132" y="1147036"/>
            <a:ext cx="1005840" cy="1005840"/>
          </a:xfrm>
          <a:prstGeom prst="rect">
            <a:avLst/>
          </a:prstGeom>
          <a:ln>
            <a:noFill/>
          </a:ln>
        </p:spPr>
      </p:pic>
      <p:pic>
        <p:nvPicPr>
          <p:cNvPr id="2" name="Picture 1">
            <a:extLst>
              <a:ext uri="{FF2B5EF4-FFF2-40B4-BE49-F238E27FC236}">
                <a16:creationId xmlns:a16="http://schemas.microsoft.com/office/drawing/2014/main" id="{A0FEEE3F-7328-BBD7-493C-620FD7CE58E1}"/>
              </a:ext>
            </a:extLst>
          </p:cNvPr>
          <p:cNvPicPr>
            <a:picLocks noChangeAspect="1"/>
          </p:cNvPicPr>
          <p:nvPr/>
        </p:nvPicPr>
        <p:blipFill>
          <a:blip r:embed="rId5"/>
          <a:stretch>
            <a:fillRect/>
          </a:stretch>
        </p:blipFill>
        <p:spPr>
          <a:xfrm>
            <a:off x="6417425" y="1147036"/>
            <a:ext cx="1005840" cy="1005840"/>
          </a:xfrm>
          <a:prstGeom prst="rect">
            <a:avLst/>
          </a:prstGeom>
          <a:ln>
            <a:noFill/>
          </a:ln>
        </p:spPr>
      </p:pic>
      <p:pic>
        <p:nvPicPr>
          <p:cNvPr id="3" name="Picture 2">
            <a:extLst>
              <a:ext uri="{FF2B5EF4-FFF2-40B4-BE49-F238E27FC236}">
                <a16:creationId xmlns:a16="http://schemas.microsoft.com/office/drawing/2014/main" id="{D7DB672C-562C-3FDD-F1D8-593A791B5550}"/>
              </a:ext>
            </a:extLst>
          </p:cNvPr>
          <p:cNvPicPr>
            <a:picLocks noChangeAspect="1"/>
          </p:cNvPicPr>
          <p:nvPr/>
        </p:nvPicPr>
        <p:blipFill>
          <a:blip r:embed="rId6"/>
          <a:stretch>
            <a:fillRect/>
          </a:stretch>
        </p:blipFill>
        <p:spPr>
          <a:xfrm>
            <a:off x="2856467" y="1145820"/>
            <a:ext cx="1005840" cy="1005840"/>
          </a:xfrm>
          <a:prstGeom prst="rect">
            <a:avLst/>
          </a:prstGeom>
          <a:ln>
            <a:noFill/>
          </a:ln>
        </p:spPr>
      </p:pic>
    </p:spTree>
    <p:extLst>
      <p:ext uri="{BB962C8B-B14F-4D97-AF65-F5344CB8AC3E}">
        <p14:creationId xmlns:p14="http://schemas.microsoft.com/office/powerpoint/2010/main" val="3162408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43AE33AA-3620-5011-A249-93F9F6377F00}"/>
              </a:ext>
            </a:extLst>
          </p:cNvPr>
          <p:cNvSpPr/>
          <p:nvPr/>
        </p:nvSpPr>
        <p:spPr>
          <a:xfrm>
            <a:off x="10065996" y="4967514"/>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4" name="Oval 43">
            <a:extLst>
              <a:ext uri="{FF2B5EF4-FFF2-40B4-BE49-F238E27FC236}">
                <a16:creationId xmlns:a16="http://schemas.microsoft.com/office/drawing/2014/main" id="{13DE822C-FEEA-B677-7AC1-7D833F7E40F0}"/>
              </a:ext>
            </a:extLst>
          </p:cNvPr>
          <p:cNvSpPr/>
          <p:nvPr/>
        </p:nvSpPr>
        <p:spPr>
          <a:xfrm>
            <a:off x="10052387" y="5432251"/>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aphicFrame>
        <p:nvGraphicFramePr>
          <p:cNvPr id="6" name="Table 5">
            <a:extLst>
              <a:ext uri="{FF2B5EF4-FFF2-40B4-BE49-F238E27FC236}">
                <a16:creationId xmlns:a16="http://schemas.microsoft.com/office/drawing/2014/main" id="{52F3FEF4-3702-B328-BDA5-0AA63900EB06}"/>
              </a:ext>
            </a:extLst>
          </p:cNvPr>
          <p:cNvGraphicFramePr>
            <a:graphicFrameLocks noGrp="1"/>
          </p:cNvGraphicFramePr>
          <p:nvPr/>
        </p:nvGraphicFramePr>
        <p:xfrm>
          <a:off x="917682" y="1486153"/>
          <a:ext cx="10356631" cy="4234796"/>
        </p:xfrm>
        <a:graphic>
          <a:graphicData uri="http://schemas.openxmlformats.org/drawingml/2006/table">
            <a:tbl>
              <a:tblPr firstRow="1" bandRow="1">
                <a:tableStyleId>{5C22544A-7EE6-4342-B048-85BDC9FD1C3A}</a:tableStyleId>
              </a:tblPr>
              <a:tblGrid>
                <a:gridCol w="3189859">
                  <a:extLst>
                    <a:ext uri="{9D8B030D-6E8A-4147-A177-3AD203B41FA5}">
                      <a16:colId xmlns:a16="http://schemas.microsoft.com/office/drawing/2014/main" val="3594527974"/>
                    </a:ext>
                  </a:extLst>
                </a:gridCol>
                <a:gridCol w="2407481">
                  <a:extLst>
                    <a:ext uri="{9D8B030D-6E8A-4147-A177-3AD203B41FA5}">
                      <a16:colId xmlns:a16="http://schemas.microsoft.com/office/drawing/2014/main" val="885601671"/>
                    </a:ext>
                  </a:extLst>
                </a:gridCol>
                <a:gridCol w="2407481">
                  <a:extLst>
                    <a:ext uri="{9D8B030D-6E8A-4147-A177-3AD203B41FA5}">
                      <a16:colId xmlns:a16="http://schemas.microsoft.com/office/drawing/2014/main" val="2108831949"/>
                    </a:ext>
                  </a:extLst>
                </a:gridCol>
                <a:gridCol w="2351810">
                  <a:extLst>
                    <a:ext uri="{9D8B030D-6E8A-4147-A177-3AD203B41FA5}">
                      <a16:colId xmlns:a16="http://schemas.microsoft.com/office/drawing/2014/main" val="2613141684"/>
                    </a:ext>
                  </a:extLst>
                </a:gridCol>
              </a:tblGrid>
              <a:tr h="541108">
                <a:tc>
                  <a:txBody>
                    <a:bodyPr/>
                    <a:lstStyle/>
                    <a:p>
                      <a:pPr lvl="0" algn="l"/>
                      <a:r>
                        <a:rPr lang="en-IN" sz="1600" b="0" i="0" u="none" strike="noStrike" kern="1200" dirty="0">
                          <a:ln>
                            <a:noFill/>
                          </a:ln>
                          <a:solidFill>
                            <a:schemeClr val="bg1"/>
                          </a:solidFill>
                          <a:effectLst/>
                          <a:latin typeface="Arial" panose="020B0604020202020204" pitchFamily="34" charset="0"/>
                          <a:ea typeface="+mn-ea"/>
                          <a:cs typeface="Arial" panose="020B0604020202020204" pitchFamily="34" charset="0"/>
                        </a:rPr>
                        <a:t>Requirements</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IN" sz="1600" b="0" i="0" u="none" strike="noStrike" kern="1200" dirty="0">
                          <a:ln>
                            <a:noFill/>
                          </a:ln>
                          <a:solidFill>
                            <a:schemeClr val="bg1"/>
                          </a:solidFill>
                          <a:effectLst/>
                          <a:latin typeface="+mj-lt"/>
                          <a:ea typeface="+mn-ea"/>
                          <a:cs typeface="+mn-cs"/>
                        </a:rPr>
                        <a:t>Best </a:t>
                      </a:r>
                    </a:p>
                    <a:p>
                      <a:pPr algn="ctr"/>
                      <a:r>
                        <a:rPr lang="en-IN" sz="1200" b="0" i="0" u="none" strike="noStrike" kern="1200" dirty="0">
                          <a:ln>
                            <a:noFill/>
                          </a:ln>
                          <a:solidFill>
                            <a:schemeClr val="bg1"/>
                          </a:solidFill>
                          <a:effectLst/>
                          <a:latin typeface="+mj-lt"/>
                          <a:ea typeface="+mn-ea"/>
                          <a:cs typeface="+mn-cs"/>
                        </a:rPr>
                        <a:t>Castrol Dual Range HV </a:t>
                      </a:r>
                      <a:endParaRPr lang="en-US" sz="1200" dirty="0">
                        <a:ln>
                          <a:noFill/>
                        </a:ln>
                        <a:solidFill>
                          <a:schemeClr val="bg1"/>
                        </a:solidFill>
                        <a:latin typeface="+mj-lt"/>
                      </a:endParaRPr>
                    </a:p>
                  </a:txBody>
                  <a:tcPr anchor="ctr">
                    <a:lnL w="9525"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IN" sz="1600" b="0" i="0" u="none" strike="noStrike" kern="1200" dirty="0">
                          <a:ln>
                            <a:noFill/>
                          </a:ln>
                          <a:solidFill>
                            <a:schemeClr val="bg1"/>
                          </a:solidFill>
                          <a:effectLst/>
                          <a:latin typeface="+mj-lt"/>
                          <a:ea typeface="+mn-ea"/>
                          <a:cs typeface="+mn-cs"/>
                        </a:rPr>
                        <a:t>Better </a:t>
                      </a:r>
                    </a:p>
                    <a:p>
                      <a:pPr algn="ctr"/>
                      <a:r>
                        <a:rPr lang="en-IN" sz="1200" b="0" i="0" u="none" strike="noStrike" kern="1200" dirty="0">
                          <a:ln>
                            <a:noFill/>
                          </a:ln>
                          <a:solidFill>
                            <a:schemeClr val="bg1"/>
                          </a:solidFill>
                          <a:effectLst/>
                          <a:latin typeface="+mj-lt"/>
                          <a:ea typeface="+mn-ea"/>
                          <a:cs typeface="+mn-cs"/>
                        </a:rPr>
                        <a:t>Castrol Blue Hydraulic Plus </a:t>
                      </a:r>
                      <a:endParaRPr lang="en-US" sz="1200" dirty="0">
                        <a:ln>
                          <a:noFill/>
                        </a:ln>
                        <a:solidFill>
                          <a:schemeClr val="bg1"/>
                        </a:solidFill>
                        <a:latin typeface="+mj-lt"/>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IN" sz="1600" b="0" i="0" u="none" strike="noStrike" kern="1200" dirty="0">
                          <a:ln>
                            <a:noFill/>
                          </a:ln>
                          <a:solidFill>
                            <a:schemeClr val="bg1"/>
                          </a:solidFill>
                          <a:effectLst/>
                          <a:latin typeface="+mj-lt"/>
                          <a:ea typeface="+mn-ea"/>
                          <a:cs typeface="+mn-cs"/>
                        </a:rPr>
                        <a:t>Good</a:t>
                      </a:r>
                    </a:p>
                    <a:p>
                      <a:pPr algn="ctr"/>
                      <a:r>
                        <a:rPr lang="en-IN" sz="1200" b="0" i="0" u="none" strike="noStrike" kern="1200" dirty="0">
                          <a:ln>
                            <a:noFill/>
                          </a:ln>
                          <a:solidFill>
                            <a:schemeClr val="bg1"/>
                          </a:solidFill>
                          <a:effectLst/>
                          <a:latin typeface="+mj-lt"/>
                          <a:ea typeface="+mn-ea"/>
                          <a:cs typeface="+mn-cs"/>
                        </a:rPr>
                        <a:t>Castrol Hyspin AWS</a:t>
                      </a:r>
                      <a:endParaRPr lang="en-US" sz="1200" dirty="0">
                        <a:ln>
                          <a:noFill/>
                        </a:ln>
                        <a:solidFill>
                          <a:schemeClr val="bg1"/>
                        </a:solidFill>
                        <a:latin typeface="+mj-lt"/>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328750019"/>
                  </a:ext>
                </a:extLst>
              </a:tr>
              <a:tr h="461711">
                <a:tc>
                  <a:txBody>
                    <a:bodyPr/>
                    <a:lstStyle/>
                    <a:p>
                      <a:pPr lvl="0" algn="l"/>
                      <a:r>
                        <a:rPr lang="en-IN" sz="1600" b="0" i="0" u="none" strike="noStrike" kern="1200" dirty="0">
                          <a:ln>
                            <a:noFill/>
                          </a:ln>
                          <a:solidFill>
                            <a:schemeClr val="tx1"/>
                          </a:solidFill>
                          <a:effectLst/>
                          <a:latin typeface="Arial" panose="020B0604020202020204" pitchFamily="34" charset="0"/>
                          <a:ea typeface="+mn-ea"/>
                          <a:cs typeface="Arial" panose="020B0604020202020204" pitchFamily="34" charset="0"/>
                        </a:rPr>
                        <a:t>Minimum Viscosity Change </a:t>
                      </a:r>
                      <a:endParaRPr lang="en-US" sz="1600" b="0" i="0" dirty="0">
                        <a:ln>
                          <a:noFill/>
                        </a:ln>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97589541"/>
                  </a:ext>
                </a:extLst>
              </a:tr>
              <a:tr h="461711">
                <a:tc>
                  <a:txBody>
                    <a:bodyPr/>
                    <a:lstStyle/>
                    <a:p>
                      <a:pPr lvl="0" algn="l"/>
                      <a:r>
                        <a:rPr lang="en-IN" sz="1600" b="0" i="0" u="none" strike="noStrike" kern="1200" dirty="0">
                          <a:ln>
                            <a:noFill/>
                          </a:ln>
                          <a:solidFill>
                            <a:schemeClr val="tx1"/>
                          </a:solidFill>
                          <a:effectLst/>
                          <a:latin typeface="Arial" panose="020B0604020202020204" pitchFamily="34" charset="0"/>
                          <a:ea typeface="+mn-ea"/>
                          <a:cs typeface="Arial" panose="020B0604020202020204" pitchFamily="34" charset="0"/>
                        </a:rPr>
                        <a:t>Dyed for Leak Detection </a:t>
                      </a:r>
                      <a:endParaRPr lang="en-US" sz="1600" b="0" i="0" dirty="0">
                        <a:ln>
                          <a:noFill/>
                        </a:ln>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0190786"/>
                  </a:ext>
                </a:extLst>
              </a:tr>
              <a:tr h="461711">
                <a:tc>
                  <a:txBody>
                    <a:bodyPr/>
                    <a:lstStyle/>
                    <a:p>
                      <a:pPr lvl="0" algn="l"/>
                      <a:r>
                        <a:rPr lang="en-IN" sz="1600" b="0" i="0" u="none" strike="noStrike" kern="1200" dirty="0">
                          <a:ln>
                            <a:noFill/>
                          </a:ln>
                          <a:solidFill>
                            <a:schemeClr val="tx1"/>
                          </a:solidFill>
                          <a:effectLst/>
                          <a:latin typeface="Arial" panose="020B0604020202020204" pitchFamily="34" charset="0"/>
                          <a:ea typeface="+mn-ea"/>
                          <a:cs typeface="Arial" panose="020B0604020202020204" pitchFamily="34" charset="0"/>
                        </a:rPr>
                        <a:t>Extended Drains </a:t>
                      </a:r>
                      <a:endParaRPr lang="en-US" sz="1600" b="0" i="0" dirty="0">
                        <a:ln>
                          <a:noFill/>
                        </a:ln>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12127125"/>
                  </a:ext>
                </a:extLst>
              </a:tr>
              <a:tr h="461711">
                <a:tc>
                  <a:txBody>
                    <a:bodyPr/>
                    <a:lstStyle/>
                    <a:p>
                      <a:pPr lvl="0" algn="l"/>
                      <a:r>
                        <a:rPr lang="en-IN" sz="1600" b="0" i="0" u="none" strike="noStrike" kern="1200" dirty="0">
                          <a:ln>
                            <a:noFill/>
                          </a:ln>
                          <a:solidFill>
                            <a:schemeClr val="tx1"/>
                          </a:solidFill>
                          <a:effectLst/>
                          <a:latin typeface="Arial" panose="020B0604020202020204" pitchFamily="34" charset="0"/>
                          <a:ea typeface="+mn-ea"/>
                          <a:cs typeface="Arial" panose="020B0604020202020204" pitchFamily="34" charset="0"/>
                        </a:rPr>
                        <a:t>Low Ambient Temperature </a:t>
                      </a:r>
                      <a:endParaRPr lang="en-US" sz="1600" b="0" i="0" dirty="0">
                        <a:ln>
                          <a:noFill/>
                        </a:ln>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0653666"/>
                  </a:ext>
                </a:extLst>
              </a:tr>
              <a:tr h="461711">
                <a:tc>
                  <a:txBody>
                    <a:bodyPr/>
                    <a:lstStyle/>
                    <a:p>
                      <a:pPr lvl="0" algn="l"/>
                      <a:r>
                        <a:rPr lang="en-IN" sz="1600" b="0" i="0" u="none" strike="noStrike" kern="1200" dirty="0">
                          <a:ln>
                            <a:noFill/>
                          </a:ln>
                          <a:solidFill>
                            <a:schemeClr val="tx1"/>
                          </a:solidFill>
                          <a:effectLst/>
                          <a:latin typeface="Arial" panose="020B0604020202020204" pitchFamily="34" charset="0"/>
                          <a:ea typeface="+mn-ea"/>
                          <a:cs typeface="Arial" panose="020B0604020202020204" pitchFamily="34" charset="0"/>
                        </a:rPr>
                        <a:t>High Operating Temperature </a:t>
                      </a:r>
                      <a:endParaRPr lang="en-US" sz="1600" b="0" i="0" dirty="0">
                        <a:ln>
                          <a:noFill/>
                        </a:ln>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0623591"/>
                  </a:ext>
                </a:extLst>
              </a:tr>
              <a:tr h="461711">
                <a:tc>
                  <a:txBody>
                    <a:bodyPr/>
                    <a:lstStyle/>
                    <a:p>
                      <a:pPr lvl="0" algn="l"/>
                      <a:r>
                        <a:rPr lang="en-IN" sz="1600" b="0" i="0" u="none" strike="noStrike" kern="1200" dirty="0">
                          <a:ln>
                            <a:noFill/>
                          </a:ln>
                          <a:solidFill>
                            <a:schemeClr val="tx1"/>
                          </a:solidFill>
                          <a:effectLst/>
                          <a:latin typeface="Arial" panose="020B0604020202020204" pitchFamily="34" charset="0"/>
                          <a:ea typeface="+mn-ea"/>
                          <a:cs typeface="Arial" panose="020B0604020202020204" pitchFamily="34" charset="0"/>
                        </a:rPr>
                        <a:t>High Operating Pressure</a:t>
                      </a:r>
                      <a:endParaRPr lang="en-US" sz="1600" b="0" i="0" dirty="0">
                        <a:ln>
                          <a:noFill/>
                        </a:ln>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7630122"/>
                  </a:ext>
                </a:extLst>
              </a:tr>
              <a:tr h="461711">
                <a:tc>
                  <a:txBody>
                    <a:bodyPr/>
                    <a:lstStyle/>
                    <a:p>
                      <a:pPr lvl="0" algn="l"/>
                      <a:r>
                        <a:rPr lang="en-IN" sz="1600" b="0" i="0" u="none" strike="noStrike" kern="1200" dirty="0">
                          <a:ln>
                            <a:noFill/>
                          </a:ln>
                          <a:solidFill>
                            <a:schemeClr val="tx1"/>
                          </a:solidFill>
                          <a:effectLst/>
                          <a:latin typeface="Arial" panose="020B0604020202020204" pitchFamily="34" charset="0"/>
                          <a:ea typeface="+mn-ea"/>
                          <a:cs typeface="Arial" panose="020B0604020202020204" pitchFamily="34" charset="0"/>
                        </a:rPr>
                        <a:t>Anti-Wear Additives </a:t>
                      </a:r>
                      <a:endParaRPr lang="en-US" sz="1600" b="0" i="0" dirty="0">
                        <a:ln>
                          <a:noFill/>
                        </a:ln>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09981855"/>
                  </a:ext>
                </a:extLst>
              </a:tr>
              <a:tr h="461711">
                <a:tc>
                  <a:txBody>
                    <a:bodyPr/>
                    <a:lstStyle/>
                    <a:p>
                      <a:pPr lvl="0" algn="l"/>
                      <a:r>
                        <a:rPr lang="en-IN" sz="1600" b="0" i="0" u="none" strike="noStrike" kern="1200" dirty="0">
                          <a:ln>
                            <a:noFill/>
                          </a:ln>
                          <a:solidFill>
                            <a:schemeClr val="tx1"/>
                          </a:solidFill>
                          <a:effectLst/>
                          <a:latin typeface="Arial" panose="020B0604020202020204" pitchFamily="34" charset="0"/>
                          <a:ea typeface="+mn-ea"/>
                          <a:cs typeface="Arial" panose="020B0604020202020204" pitchFamily="34" charset="0"/>
                        </a:rPr>
                        <a:t>Severe Service </a:t>
                      </a:r>
                      <a:endParaRPr lang="en-US" sz="1600" b="0" i="0" dirty="0">
                        <a:ln>
                          <a:noFill/>
                        </a:ln>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ln>
                          <a:noFill/>
                        </a:ln>
                      </a:endParaRP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430068"/>
                  </a:ext>
                </a:extLst>
              </a:tr>
            </a:tbl>
          </a:graphicData>
        </a:graphic>
      </p:graphicFrame>
      <p:sp>
        <p:nvSpPr>
          <p:cNvPr id="4" name="Oval 3">
            <a:extLst>
              <a:ext uri="{FF2B5EF4-FFF2-40B4-BE49-F238E27FC236}">
                <a16:creationId xmlns:a16="http://schemas.microsoft.com/office/drawing/2014/main" id="{F0056417-6370-105F-3368-55A31D18BE2C}"/>
              </a:ext>
            </a:extLst>
          </p:cNvPr>
          <p:cNvSpPr/>
          <p:nvPr/>
        </p:nvSpPr>
        <p:spPr>
          <a:xfrm>
            <a:off x="10052387" y="4054026"/>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Slide Number Placeholder 2">
            <a:extLst>
              <a:ext uri="{FF2B5EF4-FFF2-40B4-BE49-F238E27FC236}">
                <a16:creationId xmlns:a16="http://schemas.microsoft.com/office/drawing/2014/main" id="{401028FD-A350-4C63-CE61-CC719EA8386B}"/>
              </a:ext>
            </a:extLst>
          </p:cNvPr>
          <p:cNvSpPr>
            <a:spLocks noGrp="1"/>
          </p:cNvSpPr>
          <p:nvPr>
            <p:ph type="sldNum" sz="quarter" idx="10"/>
          </p:nvPr>
        </p:nvSpPr>
        <p:spPr>
          <a:xfrm>
            <a:off x="11125561" y="6259305"/>
            <a:ext cx="550863" cy="541751"/>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B68166-6645-1544-811A-5B5D120116FF}" type="slidenum">
              <a:rPr kumimoji="0" lang="en-US" sz="9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F6E3150D-4AB4-1315-CB55-2CFB3EA56EBF}"/>
              </a:ext>
            </a:extLst>
          </p:cNvPr>
          <p:cNvSpPr txBox="1"/>
          <p:nvPr/>
        </p:nvSpPr>
        <p:spPr>
          <a:xfrm flipH="1">
            <a:off x="831522" y="5808068"/>
            <a:ext cx="1169141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3C5569"/>
                </a:solidFill>
                <a:effectLst/>
                <a:uLnTx/>
                <a:uFillTx/>
                <a:latin typeface="Arial" panose="020B0604020202020204"/>
                <a:ea typeface="+mn-ea"/>
                <a:cs typeface="+mn-cs"/>
              </a:rPr>
              <a:t>        indicates best performance                     indicates better performance                        indicates good performance          </a:t>
            </a:r>
            <a:r>
              <a:rPr kumimoji="0" lang="en-IN" sz="1200" b="0" i="0" u="none" strike="noStrike" kern="1200" cap="none" spc="-150" normalizeH="0" baseline="0" noProof="0" dirty="0">
                <a:ln>
                  <a:noFill/>
                </a:ln>
                <a:solidFill>
                  <a:srgbClr val="3C5569"/>
                </a:solidFill>
                <a:effectLst/>
                <a:uLnTx/>
                <a:uFillTx/>
                <a:latin typeface="Arial" panose="020B0604020202020204"/>
                <a:ea typeface="+mn-ea"/>
                <a:cs typeface="+mn-cs"/>
              </a:rPr>
              <a:t>      </a:t>
            </a:r>
            <a:r>
              <a:rPr kumimoji="0" lang="en-IN" sz="1200" b="0" i="0" u="none" strike="noStrike" kern="1200" cap="none" spc="0" normalizeH="0" baseline="0" noProof="0" dirty="0">
                <a:ln>
                  <a:noFill/>
                </a:ln>
                <a:solidFill>
                  <a:srgbClr val="3C5569"/>
                </a:solidFill>
                <a:effectLst/>
                <a:uLnTx/>
                <a:uFillTx/>
                <a:latin typeface="Arial" panose="020B0604020202020204"/>
                <a:ea typeface="+mn-ea"/>
                <a:cs typeface="+mn-cs"/>
              </a:rPr>
              <a:t>                      not applicable</a:t>
            </a:r>
            <a:endParaRPr kumimoji="0" lang="en-US" sz="1200" b="0" i="0" u="none" strike="noStrike" kern="1200" cap="none" spc="0" normalizeH="0" baseline="0" noProof="0" dirty="0">
              <a:ln>
                <a:noFill/>
              </a:ln>
              <a:solidFill>
                <a:srgbClr val="3C5569"/>
              </a:solidFill>
              <a:effectLst/>
              <a:uLnTx/>
              <a:uFillTx/>
              <a:latin typeface="Arial" panose="020B0604020202020204"/>
              <a:ea typeface="+mn-ea"/>
              <a:cs typeface="+mn-cs"/>
            </a:endParaRPr>
          </a:p>
        </p:txBody>
      </p:sp>
      <p:sp>
        <p:nvSpPr>
          <p:cNvPr id="9" name="Oval 8">
            <a:extLst>
              <a:ext uri="{FF2B5EF4-FFF2-40B4-BE49-F238E27FC236}">
                <a16:creationId xmlns:a16="http://schemas.microsoft.com/office/drawing/2014/main" id="{5C67ACA9-E69F-76D6-6F3B-43386EA54A2B}"/>
              </a:ext>
            </a:extLst>
          </p:cNvPr>
          <p:cNvSpPr/>
          <p:nvPr/>
        </p:nvSpPr>
        <p:spPr>
          <a:xfrm>
            <a:off x="6677229" y="5871276"/>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Oval 9">
            <a:extLst>
              <a:ext uri="{FF2B5EF4-FFF2-40B4-BE49-F238E27FC236}">
                <a16:creationId xmlns:a16="http://schemas.microsoft.com/office/drawing/2014/main" id="{07905940-CD3C-19F1-7061-A51163A0528C}"/>
              </a:ext>
            </a:extLst>
          </p:cNvPr>
          <p:cNvSpPr/>
          <p:nvPr/>
        </p:nvSpPr>
        <p:spPr>
          <a:xfrm>
            <a:off x="971913" y="5866545"/>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Oval 11">
            <a:extLst>
              <a:ext uri="{FF2B5EF4-FFF2-40B4-BE49-F238E27FC236}">
                <a16:creationId xmlns:a16="http://schemas.microsoft.com/office/drawing/2014/main" id="{98714850-8B08-4E57-C897-305C59CC944D}"/>
              </a:ext>
            </a:extLst>
          </p:cNvPr>
          <p:cNvSpPr/>
          <p:nvPr/>
        </p:nvSpPr>
        <p:spPr>
          <a:xfrm>
            <a:off x="5210364" y="2200868"/>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Oval 12">
            <a:extLst>
              <a:ext uri="{FF2B5EF4-FFF2-40B4-BE49-F238E27FC236}">
                <a16:creationId xmlns:a16="http://schemas.microsoft.com/office/drawing/2014/main" id="{04FDB1C0-3266-94EC-EB80-54D6F20C91A7}"/>
              </a:ext>
            </a:extLst>
          </p:cNvPr>
          <p:cNvSpPr/>
          <p:nvPr/>
        </p:nvSpPr>
        <p:spPr>
          <a:xfrm>
            <a:off x="5210364" y="2666561"/>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Oval 13">
            <a:extLst>
              <a:ext uri="{FF2B5EF4-FFF2-40B4-BE49-F238E27FC236}">
                <a16:creationId xmlns:a16="http://schemas.microsoft.com/office/drawing/2014/main" id="{C19995CB-3724-A3C3-ADE0-25BD1B8EF166}"/>
              </a:ext>
            </a:extLst>
          </p:cNvPr>
          <p:cNvSpPr/>
          <p:nvPr/>
        </p:nvSpPr>
        <p:spPr>
          <a:xfrm>
            <a:off x="5210364" y="3128411"/>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Oval 14">
            <a:extLst>
              <a:ext uri="{FF2B5EF4-FFF2-40B4-BE49-F238E27FC236}">
                <a16:creationId xmlns:a16="http://schemas.microsoft.com/office/drawing/2014/main" id="{AE70AF4F-9AEE-D183-0EC3-58C685FF04ED}"/>
              </a:ext>
            </a:extLst>
          </p:cNvPr>
          <p:cNvSpPr/>
          <p:nvPr/>
        </p:nvSpPr>
        <p:spPr>
          <a:xfrm>
            <a:off x="5210364" y="3594104"/>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Oval 15">
            <a:extLst>
              <a:ext uri="{FF2B5EF4-FFF2-40B4-BE49-F238E27FC236}">
                <a16:creationId xmlns:a16="http://schemas.microsoft.com/office/drawing/2014/main" id="{B1DE1B44-BD5C-258D-5B97-3D8E5E4DC8CF}"/>
              </a:ext>
            </a:extLst>
          </p:cNvPr>
          <p:cNvSpPr/>
          <p:nvPr/>
        </p:nvSpPr>
        <p:spPr>
          <a:xfrm>
            <a:off x="5210364" y="4042193"/>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7" name="Oval 16">
            <a:extLst>
              <a:ext uri="{FF2B5EF4-FFF2-40B4-BE49-F238E27FC236}">
                <a16:creationId xmlns:a16="http://schemas.microsoft.com/office/drawing/2014/main" id="{BE31F03D-9B42-68CE-2540-C18BCAA0B050}"/>
              </a:ext>
            </a:extLst>
          </p:cNvPr>
          <p:cNvSpPr/>
          <p:nvPr/>
        </p:nvSpPr>
        <p:spPr>
          <a:xfrm>
            <a:off x="5210364" y="4507886"/>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8" name="Oval 17">
            <a:extLst>
              <a:ext uri="{FF2B5EF4-FFF2-40B4-BE49-F238E27FC236}">
                <a16:creationId xmlns:a16="http://schemas.microsoft.com/office/drawing/2014/main" id="{D6458720-7452-1F61-56C3-15BC85CDF371}"/>
              </a:ext>
            </a:extLst>
          </p:cNvPr>
          <p:cNvSpPr/>
          <p:nvPr/>
        </p:nvSpPr>
        <p:spPr>
          <a:xfrm>
            <a:off x="5210364" y="4969736"/>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9" name="Oval 18">
            <a:extLst>
              <a:ext uri="{FF2B5EF4-FFF2-40B4-BE49-F238E27FC236}">
                <a16:creationId xmlns:a16="http://schemas.microsoft.com/office/drawing/2014/main" id="{77D425B9-C7F1-660A-D087-076ADF2B9FD3}"/>
              </a:ext>
            </a:extLst>
          </p:cNvPr>
          <p:cNvSpPr/>
          <p:nvPr/>
        </p:nvSpPr>
        <p:spPr>
          <a:xfrm>
            <a:off x="5210364" y="5435429"/>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6" name="Oval 25">
            <a:extLst>
              <a:ext uri="{FF2B5EF4-FFF2-40B4-BE49-F238E27FC236}">
                <a16:creationId xmlns:a16="http://schemas.microsoft.com/office/drawing/2014/main" id="{439DF10F-C355-6EA2-F950-B7E29BCF7F8B}"/>
              </a:ext>
            </a:extLst>
          </p:cNvPr>
          <p:cNvSpPr/>
          <p:nvPr/>
        </p:nvSpPr>
        <p:spPr>
          <a:xfrm>
            <a:off x="7649997" y="2658738"/>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 name="Oval 35">
            <a:extLst>
              <a:ext uri="{FF2B5EF4-FFF2-40B4-BE49-F238E27FC236}">
                <a16:creationId xmlns:a16="http://schemas.microsoft.com/office/drawing/2014/main" id="{1189B675-6EB9-5D94-7D3A-B38BDF525DD3}"/>
              </a:ext>
            </a:extLst>
          </p:cNvPr>
          <p:cNvSpPr/>
          <p:nvPr/>
        </p:nvSpPr>
        <p:spPr>
          <a:xfrm>
            <a:off x="7649997" y="4037415"/>
            <a:ext cx="177488" cy="177488"/>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7" name="Title 1">
            <a:extLst>
              <a:ext uri="{FF2B5EF4-FFF2-40B4-BE49-F238E27FC236}">
                <a16:creationId xmlns:a16="http://schemas.microsoft.com/office/drawing/2014/main" id="{2DF4D49D-C4C5-8BE6-212E-4900AF3ABD53}"/>
              </a:ext>
            </a:extLst>
          </p:cNvPr>
          <p:cNvSpPr txBox="1">
            <a:spLocks/>
          </p:cNvSpPr>
          <p:nvPr/>
        </p:nvSpPr>
        <p:spPr>
          <a:xfrm>
            <a:off x="520455" y="414008"/>
            <a:ext cx="10378544" cy="2278533"/>
          </a:xfrm>
          <a:prstGeom prst="rect">
            <a:avLst/>
          </a:prstGeom>
        </p:spPr>
        <p:txBody>
          <a:bodyPr vert="horz" lIns="0" tIns="0" rIns="0" bIns="0" rtlCol="0" anchor="t">
            <a:normAutofit/>
          </a:bodyPr>
          <a:lstStyle>
            <a:lvl1pPr algn="l" defTabSz="914400" rtl="0" eaLnBrk="1" latinLnBrk="0" hangingPunct="1">
              <a:lnSpc>
                <a:spcPct val="80000"/>
              </a:lnSpc>
              <a:spcBef>
                <a:spcPct val="0"/>
              </a:spcBef>
              <a:buNone/>
              <a:defRPr sz="7200" kern="1200">
                <a:solidFill>
                  <a:schemeClr val="accent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i="0" u="none" strike="noStrike" kern="1200" cap="none" spc="0" normalizeH="0" baseline="0" noProof="0" dirty="0">
                <a:ln>
                  <a:noFill/>
                </a:ln>
                <a:solidFill>
                  <a:srgbClr val="009343"/>
                </a:solidFill>
                <a:effectLst/>
                <a:uLnTx/>
                <a:uFillTx/>
                <a:latin typeface="Arial" panose="020B0604020202020204"/>
                <a:ea typeface="+mj-ea"/>
                <a:cs typeface="Arial" panose="020B0604020202020204" pitchFamily="34" charset="0"/>
              </a:rPr>
              <a:t>Hydraulic Fluids </a:t>
            </a:r>
          </a:p>
          <a:p>
            <a:pPr marL="0" marR="0" lvl="0" indent="0" algn="l" defTabSz="914400" rtl="0" eaLnBrk="1" fontAlgn="auto" latinLnBrk="0" hangingPunct="1">
              <a:lnSpc>
                <a:spcPct val="80000"/>
              </a:lnSpc>
              <a:spcBef>
                <a:spcPct val="0"/>
              </a:spcBef>
              <a:spcAft>
                <a:spcPts val="0"/>
              </a:spcAft>
              <a:buClrTx/>
              <a:buSzTx/>
              <a:buFontTx/>
              <a:buNone/>
              <a:tabLst/>
              <a:defRPr/>
            </a:pPr>
            <a:endParaRPr kumimoji="0" lang="en-US" sz="800" b="1" i="0" u="none" strike="noStrike" kern="1200" cap="none" spc="0" normalizeH="0" baseline="0" noProof="0" dirty="0">
              <a:ln>
                <a:noFill/>
              </a:ln>
              <a:solidFill>
                <a:srgbClr val="009343"/>
              </a:solidFill>
              <a:effectLst/>
              <a:uLnTx/>
              <a:uFillTx/>
              <a:latin typeface="Arial" panose="020B0604020202020204"/>
              <a:ea typeface="+mj-ea"/>
              <a:cs typeface="Arial" panose="020B0604020202020204" pitchFamily="34" charset="0"/>
            </a:endParaRPr>
          </a:p>
        </p:txBody>
      </p:sp>
      <p:sp>
        <p:nvSpPr>
          <p:cNvPr id="88" name="TextBox 87">
            <a:extLst>
              <a:ext uri="{FF2B5EF4-FFF2-40B4-BE49-F238E27FC236}">
                <a16:creationId xmlns:a16="http://schemas.microsoft.com/office/drawing/2014/main" id="{C89EEFE7-7478-70A7-2327-0F11490941E9}"/>
              </a:ext>
            </a:extLst>
          </p:cNvPr>
          <p:cNvSpPr txBox="1"/>
          <p:nvPr/>
        </p:nvSpPr>
        <p:spPr>
          <a:xfrm>
            <a:off x="831522" y="1075787"/>
            <a:ext cx="285745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Quick Reference Guide</a:t>
            </a:r>
            <a:endParaRPr kumimoji="0" lang="en-US" sz="32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 name="Oval 2">
            <a:extLst>
              <a:ext uri="{FF2B5EF4-FFF2-40B4-BE49-F238E27FC236}">
                <a16:creationId xmlns:a16="http://schemas.microsoft.com/office/drawing/2014/main" id="{CE6F95AA-FF29-39CD-5320-2E3CCD56DED0}"/>
              </a:ext>
            </a:extLst>
          </p:cNvPr>
          <p:cNvSpPr/>
          <p:nvPr/>
        </p:nvSpPr>
        <p:spPr>
          <a:xfrm>
            <a:off x="10057218" y="4967514"/>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47" name="Group 46">
            <a:extLst>
              <a:ext uri="{FF2B5EF4-FFF2-40B4-BE49-F238E27FC236}">
                <a16:creationId xmlns:a16="http://schemas.microsoft.com/office/drawing/2014/main" id="{AACC162D-8FA5-24C7-DDDC-2EDA80BC40C6}"/>
              </a:ext>
            </a:extLst>
          </p:cNvPr>
          <p:cNvGrpSpPr/>
          <p:nvPr/>
        </p:nvGrpSpPr>
        <p:grpSpPr>
          <a:xfrm>
            <a:off x="3722375" y="5875733"/>
            <a:ext cx="177488" cy="150584"/>
            <a:chOff x="4127260" y="5875733"/>
            <a:chExt cx="177488" cy="150584"/>
          </a:xfrm>
        </p:grpSpPr>
        <p:sp>
          <p:nvSpPr>
            <p:cNvPr id="45" name="Oval 44">
              <a:extLst>
                <a:ext uri="{FF2B5EF4-FFF2-40B4-BE49-F238E27FC236}">
                  <a16:creationId xmlns:a16="http://schemas.microsoft.com/office/drawing/2014/main" id="{D7D059FD-BCB5-FC3B-0505-1DAB39C886D7}"/>
                </a:ext>
              </a:extLst>
            </p:cNvPr>
            <p:cNvSpPr/>
            <p:nvPr/>
          </p:nvSpPr>
          <p:spPr>
            <a:xfrm>
              <a:off x="4138650" y="5875733"/>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6" name="Chord 45">
              <a:extLst>
                <a:ext uri="{FF2B5EF4-FFF2-40B4-BE49-F238E27FC236}">
                  <a16:creationId xmlns:a16="http://schemas.microsoft.com/office/drawing/2014/main" id="{6B9E3A8D-2EA9-AB38-C43A-58DD0A735878}"/>
                </a:ext>
              </a:extLst>
            </p:cNvPr>
            <p:cNvSpPr/>
            <p:nvPr/>
          </p:nvSpPr>
          <p:spPr>
            <a:xfrm rot="10800000">
              <a:off x="4127260" y="5875733"/>
              <a:ext cx="177488" cy="146127"/>
            </a:xfrm>
            <a:prstGeom prst="chord">
              <a:avLst>
                <a:gd name="adj1" fmla="val 5246321"/>
                <a:gd name="adj2" fmla="val 16349836"/>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grpSp>
        <p:nvGrpSpPr>
          <p:cNvPr id="48" name="Group 47">
            <a:extLst>
              <a:ext uri="{FF2B5EF4-FFF2-40B4-BE49-F238E27FC236}">
                <a16:creationId xmlns:a16="http://schemas.microsoft.com/office/drawing/2014/main" id="{EFAE44C4-141B-583A-5FD4-925F8E058CDD}"/>
              </a:ext>
            </a:extLst>
          </p:cNvPr>
          <p:cNvGrpSpPr/>
          <p:nvPr/>
        </p:nvGrpSpPr>
        <p:grpSpPr>
          <a:xfrm>
            <a:off x="7649997" y="3131644"/>
            <a:ext cx="177488" cy="150584"/>
            <a:chOff x="4127260" y="5875733"/>
            <a:chExt cx="177488" cy="150584"/>
          </a:xfrm>
        </p:grpSpPr>
        <p:sp>
          <p:nvSpPr>
            <p:cNvPr id="49" name="Oval 48">
              <a:extLst>
                <a:ext uri="{FF2B5EF4-FFF2-40B4-BE49-F238E27FC236}">
                  <a16:creationId xmlns:a16="http://schemas.microsoft.com/office/drawing/2014/main" id="{3E56A028-729F-17AE-6DA2-E7C78FF6F4F8}"/>
                </a:ext>
              </a:extLst>
            </p:cNvPr>
            <p:cNvSpPr/>
            <p:nvPr/>
          </p:nvSpPr>
          <p:spPr>
            <a:xfrm>
              <a:off x="4138650" y="5875733"/>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0" name="Chord 49">
              <a:extLst>
                <a:ext uri="{FF2B5EF4-FFF2-40B4-BE49-F238E27FC236}">
                  <a16:creationId xmlns:a16="http://schemas.microsoft.com/office/drawing/2014/main" id="{D8FCBCBE-32D0-5E5F-BBC8-AB548D758D79}"/>
                </a:ext>
              </a:extLst>
            </p:cNvPr>
            <p:cNvSpPr/>
            <p:nvPr/>
          </p:nvSpPr>
          <p:spPr>
            <a:xfrm rot="10800000">
              <a:off x="4127260" y="5875733"/>
              <a:ext cx="177488" cy="146127"/>
            </a:xfrm>
            <a:prstGeom prst="chord">
              <a:avLst>
                <a:gd name="adj1" fmla="val 5246321"/>
                <a:gd name="adj2" fmla="val 16349836"/>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grpSp>
        <p:nvGrpSpPr>
          <p:cNvPr id="51" name="Group 50">
            <a:extLst>
              <a:ext uri="{FF2B5EF4-FFF2-40B4-BE49-F238E27FC236}">
                <a16:creationId xmlns:a16="http://schemas.microsoft.com/office/drawing/2014/main" id="{E5BD440B-4F65-2E70-F409-F22B83D404D4}"/>
              </a:ext>
            </a:extLst>
          </p:cNvPr>
          <p:cNvGrpSpPr/>
          <p:nvPr/>
        </p:nvGrpSpPr>
        <p:grpSpPr>
          <a:xfrm>
            <a:off x="7649997" y="3594104"/>
            <a:ext cx="177488" cy="150584"/>
            <a:chOff x="4127260" y="5875733"/>
            <a:chExt cx="177488" cy="150584"/>
          </a:xfrm>
        </p:grpSpPr>
        <p:sp>
          <p:nvSpPr>
            <p:cNvPr id="52" name="Oval 51">
              <a:extLst>
                <a:ext uri="{FF2B5EF4-FFF2-40B4-BE49-F238E27FC236}">
                  <a16:creationId xmlns:a16="http://schemas.microsoft.com/office/drawing/2014/main" id="{AF5FB974-B41B-D121-4573-4F6CAAE26573}"/>
                </a:ext>
              </a:extLst>
            </p:cNvPr>
            <p:cNvSpPr/>
            <p:nvPr/>
          </p:nvSpPr>
          <p:spPr>
            <a:xfrm>
              <a:off x="4138650" y="5875733"/>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3" name="Chord 52">
              <a:extLst>
                <a:ext uri="{FF2B5EF4-FFF2-40B4-BE49-F238E27FC236}">
                  <a16:creationId xmlns:a16="http://schemas.microsoft.com/office/drawing/2014/main" id="{669F67E1-9A61-6476-17A6-E4927456A0D6}"/>
                </a:ext>
              </a:extLst>
            </p:cNvPr>
            <p:cNvSpPr/>
            <p:nvPr/>
          </p:nvSpPr>
          <p:spPr>
            <a:xfrm rot="10800000">
              <a:off x="4127260" y="5875733"/>
              <a:ext cx="177488" cy="146127"/>
            </a:xfrm>
            <a:prstGeom prst="chord">
              <a:avLst>
                <a:gd name="adj1" fmla="val 5246321"/>
                <a:gd name="adj2" fmla="val 16349836"/>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grpSp>
        <p:nvGrpSpPr>
          <p:cNvPr id="54" name="Group 53">
            <a:extLst>
              <a:ext uri="{FF2B5EF4-FFF2-40B4-BE49-F238E27FC236}">
                <a16:creationId xmlns:a16="http://schemas.microsoft.com/office/drawing/2014/main" id="{E858E2DA-8B29-B8E3-A85B-11DDF97BA84A}"/>
              </a:ext>
            </a:extLst>
          </p:cNvPr>
          <p:cNvGrpSpPr/>
          <p:nvPr/>
        </p:nvGrpSpPr>
        <p:grpSpPr>
          <a:xfrm>
            <a:off x="7649997" y="4519126"/>
            <a:ext cx="177488" cy="150584"/>
            <a:chOff x="4127260" y="5875733"/>
            <a:chExt cx="177488" cy="150584"/>
          </a:xfrm>
        </p:grpSpPr>
        <p:sp>
          <p:nvSpPr>
            <p:cNvPr id="55" name="Oval 54">
              <a:extLst>
                <a:ext uri="{FF2B5EF4-FFF2-40B4-BE49-F238E27FC236}">
                  <a16:creationId xmlns:a16="http://schemas.microsoft.com/office/drawing/2014/main" id="{BF7262A2-93BC-F30B-BC56-BE0A3AE9DF70}"/>
                </a:ext>
              </a:extLst>
            </p:cNvPr>
            <p:cNvSpPr/>
            <p:nvPr/>
          </p:nvSpPr>
          <p:spPr>
            <a:xfrm>
              <a:off x="4138650" y="5875733"/>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6" name="Chord 55">
              <a:extLst>
                <a:ext uri="{FF2B5EF4-FFF2-40B4-BE49-F238E27FC236}">
                  <a16:creationId xmlns:a16="http://schemas.microsoft.com/office/drawing/2014/main" id="{BFB5D19F-B8DA-5B71-5A85-668D5EC75E74}"/>
                </a:ext>
              </a:extLst>
            </p:cNvPr>
            <p:cNvSpPr/>
            <p:nvPr/>
          </p:nvSpPr>
          <p:spPr>
            <a:xfrm rot="10800000">
              <a:off x="4127260" y="5875733"/>
              <a:ext cx="177488" cy="146127"/>
            </a:xfrm>
            <a:prstGeom prst="chord">
              <a:avLst>
                <a:gd name="adj1" fmla="val 5246321"/>
                <a:gd name="adj2" fmla="val 16349836"/>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grpSp>
        <p:nvGrpSpPr>
          <p:cNvPr id="57" name="Group 56">
            <a:extLst>
              <a:ext uri="{FF2B5EF4-FFF2-40B4-BE49-F238E27FC236}">
                <a16:creationId xmlns:a16="http://schemas.microsoft.com/office/drawing/2014/main" id="{1C401A72-17B8-06B3-C972-FB0874089B6A}"/>
              </a:ext>
            </a:extLst>
          </p:cNvPr>
          <p:cNvGrpSpPr/>
          <p:nvPr/>
        </p:nvGrpSpPr>
        <p:grpSpPr>
          <a:xfrm>
            <a:off x="7641048" y="4973876"/>
            <a:ext cx="177488" cy="150584"/>
            <a:chOff x="4127260" y="5875733"/>
            <a:chExt cx="177488" cy="150584"/>
          </a:xfrm>
        </p:grpSpPr>
        <p:sp>
          <p:nvSpPr>
            <p:cNvPr id="58" name="Oval 57">
              <a:extLst>
                <a:ext uri="{FF2B5EF4-FFF2-40B4-BE49-F238E27FC236}">
                  <a16:creationId xmlns:a16="http://schemas.microsoft.com/office/drawing/2014/main" id="{0DB26AD5-24BC-EE60-74A3-4EB6197CCB6F}"/>
                </a:ext>
              </a:extLst>
            </p:cNvPr>
            <p:cNvSpPr/>
            <p:nvPr/>
          </p:nvSpPr>
          <p:spPr>
            <a:xfrm>
              <a:off x="4138650" y="5875733"/>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9" name="Chord 58">
              <a:extLst>
                <a:ext uri="{FF2B5EF4-FFF2-40B4-BE49-F238E27FC236}">
                  <a16:creationId xmlns:a16="http://schemas.microsoft.com/office/drawing/2014/main" id="{29550B60-22DE-442E-C35F-D95AEE139001}"/>
                </a:ext>
              </a:extLst>
            </p:cNvPr>
            <p:cNvSpPr/>
            <p:nvPr/>
          </p:nvSpPr>
          <p:spPr>
            <a:xfrm rot="10800000">
              <a:off x="4127260" y="5875733"/>
              <a:ext cx="177488" cy="146127"/>
            </a:xfrm>
            <a:prstGeom prst="chord">
              <a:avLst>
                <a:gd name="adj1" fmla="val 5246321"/>
                <a:gd name="adj2" fmla="val 16349836"/>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grpSp>
        <p:nvGrpSpPr>
          <p:cNvPr id="60" name="Group 59">
            <a:extLst>
              <a:ext uri="{FF2B5EF4-FFF2-40B4-BE49-F238E27FC236}">
                <a16:creationId xmlns:a16="http://schemas.microsoft.com/office/drawing/2014/main" id="{B59B39D1-88C3-8A51-3677-BAA284925FCB}"/>
              </a:ext>
            </a:extLst>
          </p:cNvPr>
          <p:cNvGrpSpPr/>
          <p:nvPr/>
        </p:nvGrpSpPr>
        <p:grpSpPr>
          <a:xfrm>
            <a:off x="7645181" y="5439784"/>
            <a:ext cx="177488" cy="150584"/>
            <a:chOff x="4127260" y="5875733"/>
            <a:chExt cx="177488" cy="150584"/>
          </a:xfrm>
        </p:grpSpPr>
        <p:sp>
          <p:nvSpPr>
            <p:cNvPr id="61" name="Oval 60">
              <a:extLst>
                <a:ext uri="{FF2B5EF4-FFF2-40B4-BE49-F238E27FC236}">
                  <a16:creationId xmlns:a16="http://schemas.microsoft.com/office/drawing/2014/main" id="{C9C7F324-FF2A-BB1A-A6DF-004E7B82D707}"/>
                </a:ext>
              </a:extLst>
            </p:cNvPr>
            <p:cNvSpPr/>
            <p:nvPr/>
          </p:nvSpPr>
          <p:spPr>
            <a:xfrm>
              <a:off x="4138650" y="5875733"/>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2" name="Chord 61">
              <a:extLst>
                <a:ext uri="{FF2B5EF4-FFF2-40B4-BE49-F238E27FC236}">
                  <a16:creationId xmlns:a16="http://schemas.microsoft.com/office/drawing/2014/main" id="{F61CEF4F-9B0E-C826-5E51-5F1D6A1A87B8}"/>
                </a:ext>
              </a:extLst>
            </p:cNvPr>
            <p:cNvSpPr/>
            <p:nvPr/>
          </p:nvSpPr>
          <p:spPr>
            <a:xfrm rot="10800000">
              <a:off x="4127260" y="5875733"/>
              <a:ext cx="177488" cy="146127"/>
            </a:xfrm>
            <a:prstGeom prst="chord">
              <a:avLst>
                <a:gd name="adj1" fmla="val 5246321"/>
                <a:gd name="adj2" fmla="val 16349836"/>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grpSp>
        <p:nvGrpSpPr>
          <p:cNvPr id="63" name="Group 62">
            <a:extLst>
              <a:ext uri="{FF2B5EF4-FFF2-40B4-BE49-F238E27FC236}">
                <a16:creationId xmlns:a16="http://schemas.microsoft.com/office/drawing/2014/main" id="{B1B16DB8-C1C5-085A-6768-4786BC3C85CB}"/>
              </a:ext>
            </a:extLst>
          </p:cNvPr>
          <p:cNvGrpSpPr/>
          <p:nvPr/>
        </p:nvGrpSpPr>
        <p:grpSpPr>
          <a:xfrm>
            <a:off x="10040886" y="3588390"/>
            <a:ext cx="177488" cy="150584"/>
            <a:chOff x="4127260" y="5875733"/>
            <a:chExt cx="177488" cy="150584"/>
          </a:xfrm>
        </p:grpSpPr>
        <p:sp>
          <p:nvSpPr>
            <p:cNvPr id="64" name="Oval 63">
              <a:extLst>
                <a:ext uri="{FF2B5EF4-FFF2-40B4-BE49-F238E27FC236}">
                  <a16:creationId xmlns:a16="http://schemas.microsoft.com/office/drawing/2014/main" id="{2E6D06D2-F3D3-6213-94BC-96B2D733B5D0}"/>
                </a:ext>
              </a:extLst>
            </p:cNvPr>
            <p:cNvSpPr/>
            <p:nvPr/>
          </p:nvSpPr>
          <p:spPr>
            <a:xfrm>
              <a:off x="4138650" y="5875733"/>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5" name="Chord 64">
              <a:extLst>
                <a:ext uri="{FF2B5EF4-FFF2-40B4-BE49-F238E27FC236}">
                  <a16:creationId xmlns:a16="http://schemas.microsoft.com/office/drawing/2014/main" id="{CD061A33-F2AE-001A-0E9B-28DAE7A49A5B}"/>
                </a:ext>
              </a:extLst>
            </p:cNvPr>
            <p:cNvSpPr/>
            <p:nvPr/>
          </p:nvSpPr>
          <p:spPr>
            <a:xfrm rot="10800000">
              <a:off x="4127260" y="5875733"/>
              <a:ext cx="177488" cy="146127"/>
            </a:xfrm>
            <a:prstGeom prst="chord">
              <a:avLst>
                <a:gd name="adj1" fmla="val 5246321"/>
                <a:gd name="adj2" fmla="val 16349836"/>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grpSp>
        <p:nvGrpSpPr>
          <p:cNvPr id="66" name="Group 65">
            <a:extLst>
              <a:ext uri="{FF2B5EF4-FFF2-40B4-BE49-F238E27FC236}">
                <a16:creationId xmlns:a16="http://schemas.microsoft.com/office/drawing/2014/main" id="{5B257108-8B2D-710B-1BB0-F010A0634392}"/>
              </a:ext>
            </a:extLst>
          </p:cNvPr>
          <p:cNvGrpSpPr/>
          <p:nvPr/>
        </p:nvGrpSpPr>
        <p:grpSpPr>
          <a:xfrm>
            <a:off x="10040886" y="4505717"/>
            <a:ext cx="177488" cy="150584"/>
            <a:chOff x="4127260" y="5875733"/>
            <a:chExt cx="177488" cy="150584"/>
          </a:xfrm>
        </p:grpSpPr>
        <p:sp>
          <p:nvSpPr>
            <p:cNvPr id="67" name="Oval 66">
              <a:extLst>
                <a:ext uri="{FF2B5EF4-FFF2-40B4-BE49-F238E27FC236}">
                  <a16:creationId xmlns:a16="http://schemas.microsoft.com/office/drawing/2014/main" id="{51EBBADF-C5BA-6C73-F4DF-91E72D8E76D8}"/>
                </a:ext>
              </a:extLst>
            </p:cNvPr>
            <p:cNvSpPr/>
            <p:nvPr/>
          </p:nvSpPr>
          <p:spPr>
            <a:xfrm>
              <a:off x="4138650" y="5875733"/>
              <a:ext cx="150584" cy="150584"/>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8" name="Chord 67">
              <a:extLst>
                <a:ext uri="{FF2B5EF4-FFF2-40B4-BE49-F238E27FC236}">
                  <a16:creationId xmlns:a16="http://schemas.microsoft.com/office/drawing/2014/main" id="{5A004B76-C60C-9F68-2EFD-C8F7029E89D0}"/>
                </a:ext>
              </a:extLst>
            </p:cNvPr>
            <p:cNvSpPr/>
            <p:nvPr/>
          </p:nvSpPr>
          <p:spPr>
            <a:xfrm rot="10800000">
              <a:off x="4127260" y="5875733"/>
              <a:ext cx="177488" cy="146127"/>
            </a:xfrm>
            <a:prstGeom prst="chord">
              <a:avLst>
                <a:gd name="adj1" fmla="val 5246321"/>
                <a:gd name="adj2" fmla="val 16349836"/>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75" name="Title 1">
            <a:extLst>
              <a:ext uri="{FF2B5EF4-FFF2-40B4-BE49-F238E27FC236}">
                <a16:creationId xmlns:a16="http://schemas.microsoft.com/office/drawing/2014/main" id="{C10B645C-B6A6-A8C9-92E9-2EC0680784C4}"/>
              </a:ext>
            </a:extLst>
          </p:cNvPr>
          <p:cNvSpPr txBox="1">
            <a:spLocks/>
          </p:cNvSpPr>
          <p:nvPr/>
        </p:nvSpPr>
        <p:spPr>
          <a:xfrm>
            <a:off x="7656572" y="2190655"/>
            <a:ext cx="177488" cy="199956"/>
          </a:xfrm>
          <a:prstGeom prst="rect">
            <a:avLst/>
          </a:prstGeom>
        </p:spPr>
        <p:txBody>
          <a:bodyPr vert="horz" lIns="0" tIns="0" rIns="0" bIns="0" rtlCol="0" anchor="t">
            <a:normAutofit/>
          </a:bodyPr>
          <a:lstStyle>
            <a:lvl1pPr algn="l" defTabSz="914400" rtl="0" eaLnBrk="1" latinLnBrk="0" hangingPunct="1">
              <a:lnSpc>
                <a:spcPct val="80000"/>
              </a:lnSpc>
              <a:spcBef>
                <a:spcPct val="0"/>
              </a:spcBef>
              <a:buNone/>
              <a:defRPr sz="7200" kern="1200">
                <a:solidFill>
                  <a:schemeClr val="accent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rPr>
              <a:t>X</a:t>
            </a:r>
          </a:p>
          <a:p>
            <a:pPr marL="0" marR="0" lvl="0" indent="0" algn="l" defTabSz="914400" rtl="0" eaLnBrk="1" fontAlgn="auto" latinLnBrk="0" hangingPunct="1">
              <a:lnSpc>
                <a:spcPct val="80000"/>
              </a:lnSpc>
              <a:spcBef>
                <a:spcPct val="0"/>
              </a:spcBef>
              <a:spcAft>
                <a:spcPts val="0"/>
              </a:spcAft>
              <a:buClrTx/>
              <a:buSzTx/>
              <a:buFontTx/>
              <a:buNone/>
              <a:tabLst/>
              <a:defRPr/>
            </a:pPr>
            <a:endPar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endParaRPr>
          </a:p>
        </p:txBody>
      </p:sp>
      <p:sp>
        <p:nvSpPr>
          <p:cNvPr id="76" name="Title 1">
            <a:extLst>
              <a:ext uri="{FF2B5EF4-FFF2-40B4-BE49-F238E27FC236}">
                <a16:creationId xmlns:a16="http://schemas.microsoft.com/office/drawing/2014/main" id="{DDB5176E-CF18-5512-36DA-D73726C26DBC}"/>
              </a:ext>
            </a:extLst>
          </p:cNvPr>
          <p:cNvSpPr txBox="1">
            <a:spLocks/>
          </p:cNvSpPr>
          <p:nvPr/>
        </p:nvSpPr>
        <p:spPr>
          <a:xfrm>
            <a:off x="10051519" y="2200868"/>
            <a:ext cx="177488" cy="199956"/>
          </a:xfrm>
          <a:prstGeom prst="rect">
            <a:avLst/>
          </a:prstGeom>
        </p:spPr>
        <p:txBody>
          <a:bodyPr vert="horz" lIns="0" tIns="0" rIns="0" bIns="0" rtlCol="0" anchor="t">
            <a:normAutofit/>
          </a:bodyPr>
          <a:lstStyle>
            <a:lvl1pPr algn="l" defTabSz="914400" rtl="0" eaLnBrk="1" latinLnBrk="0" hangingPunct="1">
              <a:lnSpc>
                <a:spcPct val="80000"/>
              </a:lnSpc>
              <a:spcBef>
                <a:spcPct val="0"/>
              </a:spcBef>
              <a:buNone/>
              <a:defRPr sz="7200" kern="1200">
                <a:solidFill>
                  <a:schemeClr val="accent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rPr>
              <a:t>X</a:t>
            </a:r>
          </a:p>
          <a:p>
            <a:pPr marL="0" marR="0" lvl="0" indent="0" algn="l" defTabSz="914400" rtl="0" eaLnBrk="1" fontAlgn="auto" latinLnBrk="0" hangingPunct="1">
              <a:lnSpc>
                <a:spcPct val="80000"/>
              </a:lnSpc>
              <a:spcBef>
                <a:spcPct val="0"/>
              </a:spcBef>
              <a:spcAft>
                <a:spcPts val="0"/>
              </a:spcAft>
              <a:buClrTx/>
              <a:buSzTx/>
              <a:buFontTx/>
              <a:buNone/>
              <a:tabLst/>
              <a:defRPr/>
            </a:pPr>
            <a:endPar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endParaRPr>
          </a:p>
        </p:txBody>
      </p:sp>
      <p:sp>
        <p:nvSpPr>
          <p:cNvPr id="77" name="Title 1">
            <a:extLst>
              <a:ext uri="{FF2B5EF4-FFF2-40B4-BE49-F238E27FC236}">
                <a16:creationId xmlns:a16="http://schemas.microsoft.com/office/drawing/2014/main" id="{7E11DEFE-B367-A3F1-2FE2-7AD46A5B2ADC}"/>
              </a:ext>
            </a:extLst>
          </p:cNvPr>
          <p:cNvSpPr txBox="1">
            <a:spLocks/>
          </p:cNvSpPr>
          <p:nvPr/>
        </p:nvSpPr>
        <p:spPr>
          <a:xfrm>
            <a:off x="10049457" y="2673170"/>
            <a:ext cx="177488" cy="199956"/>
          </a:xfrm>
          <a:prstGeom prst="rect">
            <a:avLst/>
          </a:prstGeom>
        </p:spPr>
        <p:txBody>
          <a:bodyPr vert="horz" lIns="0" tIns="0" rIns="0" bIns="0" rtlCol="0" anchor="t">
            <a:normAutofit/>
          </a:bodyPr>
          <a:lstStyle>
            <a:lvl1pPr algn="l" defTabSz="914400" rtl="0" eaLnBrk="1" latinLnBrk="0" hangingPunct="1">
              <a:lnSpc>
                <a:spcPct val="80000"/>
              </a:lnSpc>
              <a:spcBef>
                <a:spcPct val="0"/>
              </a:spcBef>
              <a:buNone/>
              <a:defRPr sz="7200" kern="1200">
                <a:solidFill>
                  <a:schemeClr val="accent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rPr>
              <a:t>X</a:t>
            </a:r>
          </a:p>
          <a:p>
            <a:pPr marL="0" marR="0" lvl="0" indent="0" algn="l" defTabSz="914400" rtl="0" eaLnBrk="1" fontAlgn="auto" latinLnBrk="0" hangingPunct="1">
              <a:lnSpc>
                <a:spcPct val="80000"/>
              </a:lnSpc>
              <a:spcBef>
                <a:spcPct val="0"/>
              </a:spcBef>
              <a:spcAft>
                <a:spcPts val="0"/>
              </a:spcAft>
              <a:buClrTx/>
              <a:buSzTx/>
              <a:buFontTx/>
              <a:buNone/>
              <a:tabLst/>
              <a:defRPr/>
            </a:pPr>
            <a:endPar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endParaRPr>
          </a:p>
        </p:txBody>
      </p:sp>
      <p:sp>
        <p:nvSpPr>
          <p:cNvPr id="78" name="Title 1">
            <a:extLst>
              <a:ext uri="{FF2B5EF4-FFF2-40B4-BE49-F238E27FC236}">
                <a16:creationId xmlns:a16="http://schemas.microsoft.com/office/drawing/2014/main" id="{79BB2E0A-9D1D-D058-818D-561FF419E180}"/>
              </a:ext>
            </a:extLst>
          </p:cNvPr>
          <p:cNvSpPr txBox="1">
            <a:spLocks/>
          </p:cNvSpPr>
          <p:nvPr/>
        </p:nvSpPr>
        <p:spPr>
          <a:xfrm>
            <a:off x="10049457" y="3135862"/>
            <a:ext cx="177488" cy="199956"/>
          </a:xfrm>
          <a:prstGeom prst="rect">
            <a:avLst/>
          </a:prstGeom>
        </p:spPr>
        <p:txBody>
          <a:bodyPr vert="horz" lIns="0" tIns="0" rIns="0" bIns="0" rtlCol="0" anchor="t">
            <a:normAutofit/>
          </a:bodyPr>
          <a:lstStyle>
            <a:lvl1pPr algn="l" defTabSz="914400" rtl="0" eaLnBrk="1" latinLnBrk="0" hangingPunct="1">
              <a:lnSpc>
                <a:spcPct val="80000"/>
              </a:lnSpc>
              <a:spcBef>
                <a:spcPct val="0"/>
              </a:spcBef>
              <a:buNone/>
              <a:defRPr sz="7200" kern="1200">
                <a:solidFill>
                  <a:schemeClr val="accent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rPr>
              <a:t>X</a:t>
            </a:r>
          </a:p>
          <a:p>
            <a:pPr marL="0" marR="0" lvl="0" indent="0" algn="l" defTabSz="914400" rtl="0" eaLnBrk="1" fontAlgn="auto" latinLnBrk="0" hangingPunct="1">
              <a:lnSpc>
                <a:spcPct val="80000"/>
              </a:lnSpc>
              <a:spcBef>
                <a:spcPct val="0"/>
              </a:spcBef>
              <a:spcAft>
                <a:spcPts val="0"/>
              </a:spcAft>
              <a:buClrTx/>
              <a:buSzTx/>
              <a:buFontTx/>
              <a:buNone/>
              <a:tabLst/>
              <a:defRPr/>
            </a:pPr>
            <a:endPar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endParaRPr>
          </a:p>
        </p:txBody>
      </p:sp>
      <p:sp>
        <p:nvSpPr>
          <p:cNvPr id="79" name="Title 1">
            <a:extLst>
              <a:ext uri="{FF2B5EF4-FFF2-40B4-BE49-F238E27FC236}">
                <a16:creationId xmlns:a16="http://schemas.microsoft.com/office/drawing/2014/main" id="{411F9F05-A530-4F86-E886-F349D13B3F9F}"/>
              </a:ext>
            </a:extLst>
          </p:cNvPr>
          <p:cNvSpPr txBox="1">
            <a:spLocks/>
          </p:cNvSpPr>
          <p:nvPr/>
        </p:nvSpPr>
        <p:spPr>
          <a:xfrm>
            <a:off x="10052276" y="5873478"/>
            <a:ext cx="233192" cy="199956"/>
          </a:xfrm>
          <a:prstGeom prst="rect">
            <a:avLst/>
          </a:prstGeom>
        </p:spPr>
        <p:txBody>
          <a:bodyPr vert="horz" lIns="0" tIns="0" rIns="0" bIns="0" rtlCol="0" anchor="t">
            <a:normAutofit/>
          </a:bodyPr>
          <a:lstStyle>
            <a:lvl1pPr algn="l" defTabSz="914400" rtl="0" eaLnBrk="1" latinLnBrk="0" hangingPunct="1">
              <a:lnSpc>
                <a:spcPct val="80000"/>
              </a:lnSpc>
              <a:spcBef>
                <a:spcPct val="0"/>
              </a:spcBef>
              <a:buNone/>
              <a:defRPr sz="7200" kern="1200">
                <a:solidFill>
                  <a:schemeClr val="accent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rPr>
              <a:t>X</a:t>
            </a:r>
          </a:p>
          <a:p>
            <a:pPr marL="0" marR="0" lvl="0" indent="0" algn="l" defTabSz="914400" rtl="0" eaLnBrk="1" fontAlgn="auto" latinLnBrk="0" hangingPunct="1">
              <a:lnSpc>
                <a:spcPct val="80000"/>
              </a:lnSpc>
              <a:spcBef>
                <a:spcPct val="0"/>
              </a:spcBef>
              <a:spcAft>
                <a:spcPts val="0"/>
              </a:spcAft>
              <a:buClrTx/>
              <a:buSzTx/>
              <a:buFontTx/>
              <a:buNone/>
              <a:tabLst/>
              <a:defRPr/>
            </a:pPr>
            <a:endParaRPr kumimoji="0" lang="en-US" sz="1600" b="1" i="0" u="none" strike="noStrike" kern="1200" cap="none" spc="0" normalizeH="0" baseline="0" noProof="0" dirty="0">
              <a:ln>
                <a:noFill/>
              </a:ln>
              <a:solidFill>
                <a:srgbClr val="009343">
                  <a:lumMod val="50000"/>
                </a:srgbClr>
              </a:solidFill>
              <a:effectLst/>
              <a:uLnTx/>
              <a:uFillTx/>
              <a:latin typeface="Fieldwork 06 Geo Bold" pitchFamily="2" charset="77"/>
              <a:ea typeface="+mj-ea"/>
              <a:cs typeface="Arial" panose="020B0604020202020204" pitchFamily="34" charset="0"/>
            </a:endParaRPr>
          </a:p>
        </p:txBody>
      </p:sp>
    </p:spTree>
    <p:extLst>
      <p:ext uri="{BB962C8B-B14F-4D97-AF65-F5344CB8AC3E}">
        <p14:creationId xmlns:p14="http://schemas.microsoft.com/office/powerpoint/2010/main" val="1516801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E02A8E8B-5992-58E7-1A9C-ABFF44D493B3}"/>
              </a:ext>
            </a:extLst>
          </p:cNvPr>
          <p:cNvSpPr txBox="1">
            <a:spLocks/>
          </p:cNvSpPr>
          <p:nvPr/>
        </p:nvSpPr>
        <p:spPr>
          <a:xfrm>
            <a:off x="7517242" y="918405"/>
            <a:ext cx="6796804" cy="5524305"/>
          </a:xfrm>
          <a:prstGeom prst="rect">
            <a:avLst/>
          </a:prstGeom>
        </p:spPr>
        <p:txBody>
          <a:bodyPr/>
          <a:lstStyle>
            <a:lvl1pPr marL="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5" indent="-285750" algn="l" defTabSz="914400"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7665" lvl="3" indent="0">
              <a:lnSpc>
                <a:spcPts val="2200"/>
              </a:lnSpc>
            </a:pPr>
            <a:endParaRPr lang="en-US" sz="2000" dirty="0">
              <a:solidFill>
                <a:schemeClr val="tx1">
                  <a:lumMod val="75000"/>
                  <a:lumOff val="25000"/>
                </a:schemeClr>
              </a:solidFill>
            </a:endParaRPr>
          </a:p>
        </p:txBody>
      </p:sp>
      <p:pic>
        <p:nvPicPr>
          <p:cNvPr id="10" name="Picture 9" descr="A close up of a logo&#10;&#10;Description automatically generated">
            <a:extLst>
              <a:ext uri="{FF2B5EF4-FFF2-40B4-BE49-F238E27FC236}">
                <a16:creationId xmlns:a16="http://schemas.microsoft.com/office/drawing/2014/main" id="{AF08372A-AE5C-D82E-FD80-F18FBE173927}"/>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24611" y="153788"/>
            <a:ext cx="2057578" cy="59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D37F9668-5E13-B9D6-012A-653DDB76D712}"/>
              </a:ext>
            </a:extLst>
          </p:cNvPr>
          <p:cNvPicPr>
            <a:picLocks noChangeAspect="1"/>
          </p:cNvPicPr>
          <p:nvPr/>
        </p:nvPicPr>
        <p:blipFill>
          <a:blip r:embed="rId3"/>
          <a:stretch>
            <a:fillRect/>
          </a:stretch>
        </p:blipFill>
        <p:spPr>
          <a:xfrm>
            <a:off x="272448" y="263415"/>
            <a:ext cx="1914525" cy="571500"/>
          </a:xfrm>
          <a:prstGeom prst="rect">
            <a:avLst/>
          </a:prstGeom>
        </p:spPr>
      </p:pic>
      <p:grpSp>
        <p:nvGrpSpPr>
          <p:cNvPr id="3" name="Group 2">
            <a:extLst>
              <a:ext uri="{FF2B5EF4-FFF2-40B4-BE49-F238E27FC236}">
                <a16:creationId xmlns:a16="http://schemas.microsoft.com/office/drawing/2014/main" id="{81D3A454-B752-4B94-378B-D3FCD9150F2B}"/>
              </a:ext>
            </a:extLst>
          </p:cNvPr>
          <p:cNvGrpSpPr/>
          <p:nvPr/>
        </p:nvGrpSpPr>
        <p:grpSpPr>
          <a:xfrm>
            <a:off x="643165" y="1104949"/>
            <a:ext cx="5572104" cy="5599263"/>
            <a:chOff x="8751690" y="1541688"/>
            <a:chExt cx="3398037" cy="2174438"/>
          </a:xfrm>
        </p:grpSpPr>
        <p:sp>
          <p:nvSpPr>
            <p:cNvPr id="6" name="Rounded Rectangle 23">
              <a:extLst>
                <a:ext uri="{FF2B5EF4-FFF2-40B4-BE49-F238E27FC236}">
                  <a16:creationId xmlns:a16="http://schemas.microsoft.com/office/drawing/2014/main" id="{04C5A7E5-3FB1-53F6-CD77-6223CFFF0684}"/>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1" name="Rounded Rectangle 24">
              <a:extLst>
                <a:ext uri="{FF2B5EF4-FFF2-40B4-BE49-F238E27FC236}">
                  <a16:creationId xmlns:a16="http://schemas.microsoft.com/office/drawing/2014/main" id="{B78B3001-047A-A955-CD48-886A077EDC8C}"/>
                </a:ext>
              </a:extLst>
            </p:cNvPr>
            <p:cNvSpPr/>
            <p:nvPr/>
          </p:nvSpPr>
          <p:spPr>
            <a:xfrm>
              <a:off x="8751690" y="1746177"/>
              <a:ext cx="3398037" cy="196994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0"/>
                </a:spcBef>
                <a:spcAft>
                  <a:spcPts val="900"/>
                </a:spcAft>
                <a:buFont typeface="Arial" panose="020B0604020202020204" pitchFamily="34" charset="0"/>
                <a:buChar char="•"/>
                <a:defRPr/>
              </a:pPr>
              <a:r>
                <a:rPr lang="en-US" sz="1100" b="0" dirty="0">
                  <a:solidFill>
                    <a:schemeClr val="tx1">
                      <a:lumMod val="75000"/>
                      <a:lumOff val="25000"/>
                    </a:schemeClr>
                  </a:solidFill>
                </a:rPr>
                <a:t>Castrol Dual Range HV hydraulic fluids have high viscosity indexes and low pour points. This ensures extra pump protection and efficiency in cold-weather starts and provides needed viscosity protection at higher-operating temperatures. </a:t>
              </a:r>
            </a:p>
            <a:p>
              <a:pPr marL="171450" indent="-171450">
                <a:spcBef>
                  <a:spcPts val="0"/>
                </a:spcBef>
                <a:spcAft>
                  <a:spcPts val="900"/>
                </a:spcAft>
                <a:buFont typeface="Arial" panose="020B0604020202020204" pitchFamily="34" charset="0"/>
                <a:buChar char="•"/>
                <a:defRPr/>
              </a:pPr>
              <a:r>
                <a:rPr lang="en-US" sz="1100" b="0" dirty="0">
                  <a:solidFill>
                    <a:schemeClr val="tx1">
                      <a:lumMod val="75000"/>
                      <a:lumOff val="25000"/>
                    </a:schemeClr>
                  </a:solidFill>
                </a:rPr>
                <a:t>These products are dyed purple to facilitate leak detection. </a:t>
              </a:r>
            </a:p>
            <a:p>
              <a:pPr marL="171450" indent="-171450">
                <a:spcBef>
                  <a:spcPts val="0"/>
                </a:spcBef>
                <a:spcAft>
                  <a:spcPts val="900"/>
                </a:spcAft>
                <a:buFont typeface="Arial" panose="020B0604020202020204" pitchFamily="34" charset="0"/>
                <a:buChar char="•"/>
                <a:defRPr/>
              </a:pPr>
              <a:r>
                <a:rPr lang="en-US" sz="1100" b="0" dirty="0">
                  <a:solidFill>
                    <a:schemeClr val="tx1">
                      <a:lumMod val="75000"/>
                      <a:lumOff val="25000"/>
                    </a:schemeClr>
                  </a:solidFill>
                </a:rPr>
                <a:t>High load performance provides the extra measure of protection required in high-load applications such as hydrostatic transmissions and high speed, high pressure hydraulic circuits. </a:t>
              </a:r>
            </a:p>
            <a:p>
              <a:pPr marL="171450" indent="-171450">
                <a:spcBef>
                  <a:spcPts val="0"/>
                </a:spcBef>
                <a:spcAft>
                  <a:spcPts val="900"/>
                </a:spcAft>
                <a:buFont typeface="Arial" panose="020B0604020202020204" pitchFamily="34" charset="0"/>
                <a:buChar char="•"/>
                <a:defRPr/>
              </a:pPr>
              <a:r>
                <a:rPr lang="en-US" sz="1100" b="0" dirty="0">
                  <a:solidFill>
                    <a:schemeClr val="tx1">
                      <a:lumMod val="75000"/>
                      <a:lumOff val="25000"/>
                    </a:schemeClr>
                  </a:solidFill>
                </a:rPr>
                <a:t>Exceeds all manufacturer’s warranty requirements for applications requiring </a:t>
              </a:r>
              <a:r>
                <a:rPr lang="en-US" sz="1100" b="0" dirty="0">
                  <a:solidFill>
                    <a:schemeClr val="tx1"/>
                  </a:solidFill>
                </a:rPr>
                <a:t>a Dennison HF-O approved hydraulic fluid.</a:t>
              </a:r>
            </a:p>
            <a:p>
              <a:pPr marL="171450" indent="-171450">
                <a:spcAft>
                  <a:spcPts val="900"/>
                </a:spcAft>
                <a:buFont typeface="Arial" panose="020B0604020202020204" pitchFamily="34" charset="0"/>
                <a:buChar char="•"/>
                <a:defRPr/>
              </a:pPr>
              <a:r>
                <a:rPr lang="en-US" sz="1100" b="1" dirty="0">
                  <a:solidFill>
                    <a:schemeClr val="tx1">
                      <a:lumMod val="75000"/>
                      <a:lumOff val="25000"/>
                    </a:schemeClr>
                  </a:solidFill>
                </a:rPr>
                <a:t>Specifications and OEM Approvals by Grade </a:t>
              </a:r>
            </a:p>
            <a:p>
              <a:pPr marL="628650" lvl="1" indent="-171450">
                <a:buFont typeface="Arial" panose="020B0604020202020204" pitchFamily="34" charset="0"/>
                <a:buChar char="•"/>
                <a:defRPr/>
              </a:pPr>
              <a:r>
                <a:rPr lang="en-US" sz="1100" dirty="0">
                  <a:solidFill>
                    <a:schemeClr val="tx1">
                      <a:lumMod val="75000"/>
                      <a:lumOff val="25000"/>
                    </a:schemeClr>
                  </a:solidFill>
                </a:rPr>
                <a:t>Denison HF-O, HF-1, HF-2 Approved </a:t>
              </a:r>
            </a:p>
            <a:p>
              <a:pPr marL="628650" lvl="1" indent="-171450">
                <a:buFont typeface="Arial" panose="020B0604020202020204" pitchFamily="34" charset="0"/>
                <a:buChar char="•"/>
                <a:defRPr/>
              </a:pPr>
              <a:r>
                <a:rPr lang="en-US" sz="1100" dirty="0">
                  <a:solidFill>
                    <a:schemeClr val="tx1">
                      <a:lumMod val="75000"/>
                      <a:lumOff val="25000"/>
                    </a:schemeClr>
                  </a:solidFill>
                </a:rPr>
                <a:t>Vickers 35VQ25A - meets performance requirements </a:t>
              </a:r>
            </a:p>
            <a:p>
              <a:pPr marL="628650" lvl="1" indent="-171450">
                <a:buFont typeface="Arial" panose="020B0604020202020204" pitchFamily="34" charset="0"/>
                <a:buChar char="•"/>
                <a:defRPr/>
              </a:pPr>
              <a:r>
                <a:rPr lang="en-US" sz="1100" dirty="0">
                  <a:solidFill>
                    <a:schemeClr val="tx1">
                      <a:lumMod val="75000"/>
                      <a:lumOff val="25000"/>
                    </a:schemeClr>
                  </a:solidFill>
                </a:rPr>
                <a:t>Vickers M-2950-S Mobile Hydraulic Systems and I-286-S Industrial Hydraulic Systems </a:t>
              </a:r>
            </a:p>
            <a:p>
              <a:pPr marL="628650" lvl="1" indent="-171450">
                <a:buFont typeface="Arial" panose="020B0604020202020204" pitchFamily="34" charset="0"/>
                <a:buChar char="•"/>
                <a:defRPr/>
              </a:pPr>
              <a:r>
                <a:rPr lang="en-US" sz="1100" dirty="0">
                  <a:solidFill>
                    <a:schemeClr val="tx1">
                      <a:lumMod val="75000"/>
                      <a:lumOff val="25000"/>
                    </a:schemeClr>
                  </a:solidFill>
                </a:rPr>
                <a:t>Cincinnati Machine P-68 (ISO 32), P-70 (ISO 46) and P-69 (ISO 68) approved </a:t>
              </a:r>
            </a:p>
            <a:p>
              <a:pPr marL="628650" lvl="1" indent="-171450">
                <a:buFont typeface="Arial" panose="020B0604020202020204" pitchFamily="34" charset="0"/>
                <a:buChar char="•"/>
                <a:defRPr/>
              </a:pPr>
              <a:r>
                <a:rPr lang="en-US" sz="1100" dirty="0">
                  <a:solidFill>
                    <a:schemeClr val="tx1">
                      <a:lumMod val="75000"/>
                      <a:lumOff val="25000"/>
                    </a:schemeClr>
                  </a:solidFill>
                </a:rPr>
                <a:t>Meets Racine S106 </a:t>
              </a:r>
            </a:p>
            <a:p>
              <a:pPr marL="628650" lvl="1" indent="-171450">
                <a:buFont typeface="Arial" panose="020B0604020202020204" pitchFamily="34" charset="0"/>
                <a:buChar char="•"/>
                <a:defRPr/>
              </a:pPr>
              <a:r>
                <a:rPr lang="en-US" sz="1100" dirty="0">
                  <a:solidFill>
                    <a:schemeClr val="tx1">
                      <a:lumMod val="75000"/>
                      <a:lumOff val="25000"/>
                    </a:schemeClr>
                  </a:solidFill>
                </a:rPr>
                <a:t>Meets Joy Mining Machinery HO-T (AW 46), HO-S (AW 68) </a:t>
              </a:r>
            </a:p>
            <a:p>
              <a:pPr marL="628650" lvl="1" indent="-171450">
                <a:buFont typeface="Arial" panose="020B0604020202020204" pitchFamily="34" charset="0"/>
                <a:buChar char="•"/>
                <a:defRPr/>
              </a:pPr>
              <a:r>
                <a:rPr lang="en-US" sz="1100" dirty="0">
                  <a:solidFill>
                    <a:schemeClr val="tx1">
                      <a:lumMod val="75000"/>
                      <a:lumOff val="25000"/>
                    </a:schemeClr>
                  </a:solidFill>
                </a:rPr>
                <a:t>Meets DIN 51524 Part I, II, IIAW 46), HO-S (AW 68) </a:t>
              </a:r>
            </a:p>
            <a:p>
              <a:pPr marL="628650" lvl="1" indent="-171450">
                <a:buFont typeface="Arial" panose="020B0604020202020204" pitchFamily="34" charset="0"/>
                <a:buChar char="•"/>
                <a:defRPr/>
              </a:pPr>
              <a:r>
                <a:rPr lang="en-US" sz="1100" dirty="0">
                  <a:solidFill>
                    <a:schemeClr val="tx1">
                      <a:lumMod val="75000"/>
                      <a:lumOff val="25000"/>
                    </a:schemeClr>
                  </a:solidFill>
                </a:rPr>
                <a:t>Meets DIN 51524 Part I, II, II</a:t>
              </a:r>
            </a:p>
          </p:txBody>
        </p:sp>
        <p:sp>
          <p:nvSpPr>
            <p:cNvPr id="12" name="Rounded Rectangle 25">
              <a:extLst>
                <a:ext uri="{FF2B5EF4-FFF2-40B4-BE49-F238E27FC236}">
                  <a16:creationId xmlns:a16="http://schemas.microsoft.com/office/drawing/2014/main" id="{A8560A94-899F-CE50-A837-CB41FD96BCAE}"/>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203" normalizeH="0" baseline="0" noProof="0" dirty="0">
                  <a:ln>
                    <a:noFill/>
                  </a:ln>
                  <a:solidFill>
                    <a:srgbClr val="FFFFFF"/>
                  </a:solidFill>
                  <a:effectLst/>
                  <a:uLnTx/>
                  <a:uFillTx/>
                  <a:latin typeface="Arial" panose="020B0604020202020204"/>
                  <a:ea typeface="+mn-ea"/>
                  <a:cs typeface="+mn-cs"/>
                </a:rPr>
                <a:t>Dual Range HV</a:t>
              </a:r>
            </a:p>
          </p:txBody>
        </p:sp>
      </p:grpSp>
      <p:pic>
        <p:nvPicPr>
          <p:cNvPr id="14" name="Picture 13">
            <a:extLst>
              <a:ext uri="{FF2B5EF4-FFF2-40B4-BE49-F238E27FC236}">
                <a16:creationId xmlns:a16="http://schemas.microsoft.com/office/drawing/2014/main" id="{D51232D2-FF14-B45C-1860-71CC2B51E3F8}"/>
              </a:ext>
            </a:extLst>
          </p:cNvPr>
          <p:cNvPicPr>
            <a:picLocks noChangeAspect="1"/>
          </p:cNvPicPr>
          <p:nvPr/>
        </p:nvPicPr>
        <p:blipFill>
          <a:blip r:embed="rId4"/>
          <a:stretch>
            <a:fillRect/>
          </a:stretch>
        </p:blipFill>
        <p:spPr>
          <a:xfrm>
            <a:off x="7293825" y="1527459"/>
            <a:ext cx="4114800" cy="4114800"/>
          </a:xfrm>
          <a:prstGeom prst="rect">
            <a:avLst/>
          </a:prstGeom>
        </p:spPr>
      </p:pic>
    </p:spTree>
    <p:extLst>
      <p:ext uri="{BB962C8B-B14F-4D97-AF65-F5344CB8AC3E}">
        <p14:creationId xmlns:p14="http://schemas.microsoft.com/office/powerpoint/2010/main" val="786686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7EDEE-2D15-F8DC-21B9-FFA283B0842A}"/>
            </a:ext>
          </a:extLst>
        </p:cNvPr>
        <p:cNvGrpSpPr/>
        <p:nvPr/>
      </p:nvGrpSpPr>
      <p:grpSpPr>
        <a:xfrm>
          <a:off x="0" y="0"/>
          <a:ext cx="0" cy="0"/>
          <a:chOff x="0" y="0"/>
          <a:chExt cx="0" cy="0"/>
        </a:xfrm>
      </p:grpSpPr>
      <p:sp>
        <p:nvSpPr>
          <p:cNvPr id="5" name="Content Placeholder 3">
            <a:extLst>
              <a:ext uri="{FF2B5EF4-FFF2-40B4-BE49-F238E27FC236}">
                <a16:creationId xmlns:a16="http://schemas.microsoft.com/office/drawing/2014/main" id="{F59B6B50-F846-21C2-C131-7A669DB4F448}"/>
              </a:ext>
            </a:extLst>
          </p:cNvPr>
          <p:cNvSpPr txBox="1">
            <a:spLocks/>
          </p:cNvSpPr>
          <p:nvPr/>
        </p:nvSpPr>
        <p:spPr>
          <a:xfrm>
            <a:off x="7517242" y="918405"/>
            <a:ext cx="6796804" cy="5524305"/>
          </a:xfrm>
          <a:prstGeom prst="rect">
            <a:avLst/>
          </a:prstGeom>
        </p:spPr>
        <p:txBody>
          <a:bodyPr/>
          <a:lstStyle>
            <a:lvl1pPr marL="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5" indent="-285750" algn="l" defTabSz="914400"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7665" lvl="3" indent="0">
              <a:lnSpc>
                <a:spcPts val="2200"/>
              </a:lnSpc>
            </a:pPr>
            <a:endParaRPr lang="en-US" sz="2000" dirty="0">
              <a:solidFill>
                <a:schemeClr val="tx1">
                  <a:lumMod val="75000"/>
                  <a:lumOff val="25000"/>
                </a:schemeClr>
              </a:solidFill>
            </a:endParaRPr>
          </a:p>
        </p:txBody>
      </p:sp>
      <p:pic>
        <p:nvPicPr>
          <p:cNvPr id="4" name="Picture 3">
            <a:extLst>
              <a:ext uri="{FF2B5EF4-FFF2-40B4-BE49-F238E27FC236}">
                <a16:creationId xmlns:a16="http://schemas.microsoft.com/office/drawing/2014/main" id="{71FA9042-2121-3C6D-8F61-3B3BAB13A09C}"/>
              </a:ext>
            </a:extLst>
          </p:cNvPr>
          <p:cNvPicPr>
            <a:picLocks noChangeAspect="1"/>
          </p:cNvPicPr>
          <p:nvPr/>
        </p:nvPicPr>
        <p:blipFill>
          <a:blip r:embed="rId2"/>
          <a:stretch>
            <a:fillRect/>
          </a:stretch>
        </p:blipFill>
        <p:spPr>
          <a:xfrm>
            <a:off x="7278755" y="1623157"/>
            <a:ext cx="4114800" cy="4114800"/>
          </a:xfrm>
          <a:prstGeom prst="rect">
            <a:avLst/>
          </a:prstGeom>
        </p:spPr>
      </p:pic>
      <p:grpSp>
        <p:nvGrpSpPr>
          <p:cNvPr id="9" name="Group 8">
            <a:extLst>
              <a:ext uri="{FF2B5EF4-FFF2-40B4-BE49-F238E27FC236}">
                <a16:creationId xmlns:a16="http://schemas.microsoft.com/office/drawing/2014/main" id="{F9C20576-4B1A-3D41-9372-40268E0CF526}"/>
              </a:ext>
            </a:extLst>
          </p:cNvPr>
          <p:cNvGrpSpPr/>
          <p:nvPr/>
        </p:nvGrpSpPr>
        <p:grpSpPr>
          <a:xfrm>
            <a:off x="651118" y="1104949"/>
            <a:ext cx="5572104" cy="5599263"/>
            <a:chOff x="8751691" y="1541688"/>
            <a:chExt cx="3398037" cy="2174438"/>
          </a:xfrm>
        </p:grpSpPr>
        <p:sp>
          <p:nvSpPr>
            <p:cNvPr id="13" name="Rounded Rectangle 23">
              <a:extLst>
                <a:ext uri="{FF2B5EF4-FFF2-40B4-BE49-F238E27FC236}">
                  <a16:creationId xmlns:a16="http://schemas.microsoft.com/office/drawing/2014/main" id="{8B4D0909-B85F-CF04-070E-D47E8C21C03A}"/>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5" name="Rounded Rectangle 24">
              <a:extLst>
                <a:ext uri="{FF2B5EF4-FFF2-40B4-BE49-F238E27FC236}">
                  <a16:creationId xmlns:a16="http://schemas.microsoft.com/office/drawing/2014/main" id="{EEAA4964-AB90-9D26-F7A5-6603F9A0D075}"/>
                </a:ext>
              </a:extLst>
            </p:cNvPr>
            <p:cNvSpPr/>
            <p:nvPr/>
          </p:nvSpPr>
          <p:spPr>
            <a:xfrm>
              <a:off x="8751691" y="1746177"/>
              <a:ext cx="3398037" cy="196994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0"/>
                </a:spcBef>
                <a:spcAft>
                  <a:spcPts val="900"/>
                </a:spcAft>
                <a:defRPr/>
              </a:pPr>
              <a:r>
                <a:rPr lang="en-US" sz="1100" b="1" dirty="0">
                  <a:solidFill>
                    <a:schemeClr val="tx1">
                      <a:lumMod val="75000"/>
                      <a:lumOff val="25000"/>
                    </a:schemeClr>
                  </a:solidFill>
                </a:rPr>
                <a:t>Hyspin AWS has the following advantages when compared to conventional hydraulic oils: </a:t>
              </a:r>
            </a:p>
            <a:p>
              <a:pPr marL="171450" indent="-171450">
                <a:spcBef>
                  <a:spcPts val="0"/>
                </a:spcBef>
                <a:buFont typeface="Arial" panose="020B0604020202020204" pitchFamily="34" charset="0"/>
                <a:buChar char="•"/>
                <a:defRPr/>
              </a:pPr>
              <a:r>
                <a:rPr lang="en-US" sz="1100" dirty="0">
                  <a:solidFill>
                    <a:schemeClr val="tx1">
                      <a:lumMod val="75000"/>
                      <a:lumOff val="25000"/>
                    </a:schemeClr>
                  </a:solidFill>
                </a:rPr>
                <a:t>Good thermal and oxidative stability. Oxidative stability reduces deposit formation, resulting in a cleaner system. This can extend the machinery’s operating life. </a:t>
              </a:r>
            </a:p>
            <a:p>
              <a:pPr marL="171450" indent="-171450">
                <a:spcBef>
                  <a:spcPts val="0"/>
                </a:spcBef>
                <a:buFont typeface="Arial" panose="020B0604020202020204" pitchFamily="34" charset="0"/>
                <a:buChar char="•"/>
                <a:defRPr/>
              </a:pPr>
              <a:r>
                <a:rPr lang="en-US" sz="1100" dirty="0">
                  <a:solidFill>
                    <a:schemeClr val="tx1">
                      <a:lumMod val="75000"/>
                      <a:lumOff val="25000"/>
                    </a:schemeClr>
                  </a:solidFill>
                </a:rPr>
                <a:t>Excellent anti-wear performance increases wear protection, which can help reduce downtime caused by unscheduled maintenance. </a:t>
              </a:r>
            </a:p>
            <a:p>
              <a:pPr marL="171450" indent="-171450">
                <a:spcBef>
                  <a:spcPts val="0"/>
                </a:spcBef>
                <a:buFont typeface="Arial" panose="020B0604020202020204" pitchFamily="34" charset="0"/>
                <a:buChar char="•"/>
                <a:defRPr/>
              </a:pPr>
              <a:r>
                <a:rPr lang="en-US" sz="1100" dirty="0">
                  <a:solidFill>
                    <a:schemeClr val="tx1">
                      <a:lumMod val="75000"/>
                      <a:lumOff val="25000"/>
                    </a:schemeClr>
                  </a:solidFill>
                </a:rPr>
                <a:t>Good filterability characteristics, including in the presence of water, enables cost savings to be made from increased filter life and reduced maintenance. </a:t>
              </a:r>
            </a:p>
            <a:p>
              <a:pPr marL="171450" indent="-171450">
                <a:spcBef>
                  <a:spcPts val="0"/>
                </a:spcBef>
                <a:buFont typeface="Arial" panose="020B0604020202020204" pitchFamily="34" charset="0"/>
                <a:buChar char="•"/>
                <a:defRPr/>
              </a:pPr>
              <a:r>
                <a:rPr lang="en-US" sz="1100" dirty="0">
                  <a:solidFill>
                    <a:schemeClr val="tx1">
                      <a:lumMod val="75000"/>
                      <a:lumOff val="25000"/>
                    </a:schemeClr>
                  </a:solidFill>
                </a:rPr>
                <a:t>Excellent water separation and hydrolytic stability, measured by industry standard testing. This increases equipment reliability, helping to prolong </a:t>
              </a:r>
              <a:r>
                <a:rPr lang="en-US" sz="1100" dirty="0">
                  <a:solidFill>
                    <a:schemeClr val="tx1"/>
                  </a:solidFill>
                </a:rPr>
                <a:t>the lubricant’s life and reduce downtime</a:t>
              </a:r>
            </a:p>
            <a:p>
              <a:pPr marL="171450" indent="-171450">
                <a:spcBef>
                  <a:spcPts val="0"/>
                </a:spcBef>
                <a:buFont typeface="Arial" panose="020B0604020202020204" pitchFamily="34" charset="0"/>
                <a:buChar char="•"/>
                <a:defRPr/>
              </a:pPr>
              <a:endParaRPr lang="en-US" sz="1100" dirty="0">
                <a:solidFill>
                  <a:schemeClr val="tx1">
                    <a:lumMod val="75000"/>
                    <a:lumOff val="25000"/>
                  </a:schemeClr>
                </a:solidFill>
              </a:endParaRPr>
            </a:p>
            <a:p>
              <a:pPr>
                <a:spcBef>
                  <a:spcPts val="0"/>
                </a:spcBef>
                <a:spcAft>
                  <a:spcPts val="900"/>
                </a:spcAft>
                <a:defRPr/>
              </a:pPr>
              <a:r>
                <a:rPr lang="en-US" sz="1100" b="1" dirty="0">
                  <a:solidFill>
                    <a:schemeClr val="tx1">
                      <a:lumMod val="75000"/>
                      <a:lumOff val="25000"/>
                    </a:schemeClr>
                  </a:solidFill>
                </a:rPr>
                <a:t>Hyspin AWS is classified as follows: </a:t>
              </a:r>
            </a:p>
            <a:p>
              <a:pPr marL="171450" indent="-171450">
                <a:spcBef>
                  <a:spcPts val="0"/>
                </a:spcBef>
                <a:spcAft>
                  <a:spcPts val="900"/>
                </a:spcAft>
                <a:buFont typeface="Arial" panose="020B0604020202020204" pitchFamily="34" charset="0"/>
                <a:buChar char="•"/>
                <a:defRPr/>
              </a:pPr>
              <a:r>
                <a:rPr lang="en-US" sz="1100" dirty="0">
                  <a:solidFill>
                    <a:schemeClr val="tx1">
                      <a:lumMod val="75000"/>
                      <a:lumOff val="25000"/>
                    </a:schemeClr>
                  </a:solidFill>
                </a:rPr>
                <a:t>DIN 51502 classification - HLP ISO 6743/4 - Hydraulic Oils Type HM</a:t>
              </a:r>
            </a:p>
            <a:p>
              <a:pPr>
                <a:spcBef>
                  <a:spcPts val="0"/>
                </a:spcBef>
                <a:spcAft>
                  <a:spcPts val="900"/>
                </a:spcAft>
                <a:defRPr/>
              </a:pPr>
              <a:r>
                <a:rPr lang="en-US" sz="1100" b="1" dirty="0">
                  <a:solidFill>
                    <a:schemeClr val="tx1">
                      <a:lumMod val="75000"/>
                      <a:lumOff val="25000"/>
                    </a:schemeClr>
                  </a:solidFill>
                </a:rPr>
                <a:t>Hyspin AWS (for appropriate viscosity grade) is approved by</a:t>
              </a:r>
              <a:r>
                <a:rPr lang="en-US" sz="1100" dirty="0">
                  <a:solidFill>
                    <a:schemeClr val="tx1">
                      <a:lumMod val="75000"/>
                      <a:lumOff val="25000"/>
                    </a:schemeClr>
                  </a:solidFill>
                </a:rPr>
                <a:t>: </a:t>
              </a:r>
            </a:p>
            <a:p>
              <a:pPr marL="171450" indent="-171450">
                <a:spcBef>
                  <a:spcPts val="0"/>
                </a:spcBef>
                <a:buFont typeface="Arial" panose="020B0604020202020204" pitchFamily="34" charset="0"/>
                <a:buChar char="•"/>
                <a:defRPr/>
              </a:pPr>
              <a:r>
                <a:rPr lang="en-US" sz="1100" dirty="0">
                  <a:solidFill>
                    <a:schemeClr val="tx1">
                      <a:lumMod val="75000"/>
                      <a:lumOff val="25000"/>
                    </a:schemeClr>
                  </a:solidFill>
                </a:rPr>
                <a:t>Parker Hannifin (Denison) HF0, HF1 &amp; HF2 </a:t>
              </a:r>
            </a:p>
            <a:p>
              <a:pPr marL="171450" indent="-171450">
                <a:spcBef>
                  <a:spcPts val="0"/>
                </a:spcBef>
                <a:buFont typeface="Arial" panose="020B0604020202020204" pitchFamily="34" charset="0"/>
                <a:buChar char="•"/>
                <a:defRPr/>
              </a:pPr>
              <a:r>
                <a:rPr lang="en-US" sz="1100" dirty="0">
                  <a:solidFill>
                    <a:schemeClr val="tx1">
                      <a:lumMod val="75000"/>
                      <a:lumOff val="25000"/>
                    </a:schemeClr>
                  </a:solidFill>
                </a:rPr>
                <a:t>Eaton E-FDGN-TB002-E </a:t>
              </a:r>
            </a:p>
            <a:p>
              <a:pPr marL="171450" indent="-171450">
                <a:spcBef>
                  <a:spcPts val="0"/>
                </a:spcBef>
                <a:buFont typeface="Arial" panose="020B0604020202020204" pitchFamily="34" charset="0"/>
                <a:buChar char="•"/>
                <a:defRPr/>
              </a:pPr>
              <a:endParaRPr lang="en-US" sz="1100" dirty="0">
                <a:solidFill>
                  <a:schemeClr val="tx1">
                    <a:lumMod val="75000"/>
                    <a:lumOff val="25000"/>
                  </a:schemeClr>
                </a:solidFill>
              </a:endParaRPr>
            </a:p>
            <a:p>
              <a:pPr>
                <a:spcBef>
                  <a:spcPts val="0"/>
                </a:spcBef>
                <a:spcAft>
                  <a:spcPts val="900"/>
                </a:spcAft>
                <a:defRPr/>
              </a:pPr>
              <a:r>
                <a:rPr lang="en-US" sz="1100" b="1" dirty="0">
                  <a:solidFill>
                    <a:schemeClr val="tx1">
                      <a:lumMod val="75000"/>
                      <a:lumOff val="25000"/>
                    </a:schemeClr>
                  </a:solidFill>
                </a:rPr>
                <a:t>Hyspin AWS grades meet the requirements (for appropriate viscosity grade) of: </a:t>
              </a:r>
            </a:p>
            <a:p>
              <a:pPr>
                <a:spcBef>
                  <a:spcPts val="0"/>
                </a:spcBef>
                <a:spcAft>
                  <a:spcPts val="900"/>
                </a:spcAft>
                <a:defRPr/>
              </a:pPr>
              <a:r>
                <a:rPr lang="en-US" sz="1100" dirty="0">
                  <a:solidFill>
                    <a:schemeClr val="tx1">
                      <a:lumMod val="75000"/>
                      <a:lumOff val="25000"/>
                    </a:schemeClr>
                  </a:solidFill>
                </a:rPr>
                <a:t>DIN 51524 Part 2; Fives Cincinnati P68, P69 &amp; P70; ASTM D6158 HM; ISO 11158 HM; US Steel 126;GB 11118.1 L-HM (General and High Pressure)</a:t>
              </a:r>
            </a:p>
          </p:txBody>
        </p:sp>
        <p:sp>
          <p:nvSpPr>
            <p:cNvPr id="16" name="Rounded Rectangle 25">
              <a:extLst>
                <a:ext uri="{FF2B5EF4-FFF2-40B4-BE49-F238E27FC236}">
                  <a16:creationId xmlns:a16="http://schemas.microsoft.com/office/drawing/2014/main" id="{05B7DBB4-64FB-3374-FD6B-D9965055C79C}"/>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203" normalizeH="0" baseline="0" noProof="0" dirty="0">
                  <a:ln>
                    <a:noFill/>
                  </a:ln>
                  <a:solidFill>
                    <a:srgbClr val="FFFFFF"/>
                  </a:solidFill>
                  <a:effectLst/>
                  <a:uLnTx/>
                  <a:uFillTx/>
                  <a:latin typeface="Arial" panose="020B0604020202020204"/>
                  <a:ea typeface="+mn-ea"/>
                  <a:cs typeface="+mn-cs"/>
                </a:rPr>
                <a:t>Hyspin AWS</a:t>
              </a:r>
            </a:p>
          </p:txBody>
        </p:sp>
      </p:grpSp>
      <p:pic>
        <p:nvPicPr>
          <p:cNvPr id="18" name="Picture 17">
            <a:extLst>
              <a:ext uri="{FF2B5EF4-FFF2-40B4-BE49-F238E27FC236}">
                <a16:creationId xmlns:a16="http://schemas.microsoft.com/office/drawing/2014/main" id="{B59A100A-1143-C5FC-7462-A2F7C564DA4A}"/>
              </a:ext>
            </a:extLst>
          </p:cNvPr>
          <p:cNvPicPr>
            <a:picLocks noChangeAspect="1"/>
          </p:cNvPicPr>
          <p:nvPr/>
        </p:nvPicPr>
        <p:blipFill>
          <a:blip r:embed="rId3"/>
          <a:stretch>
            <a:fillRect/>
          </a:stretch>
        </p:blipFill>
        <p:spPr>
          <a:xfrm>
            <a:off x="304390" y="178008"/>
            <a:ext cx="1875138" cy="668153"/>
          </a:xfrm>
          <a:prstGeom prst="rect">
            <a:avLst/>
          </a:prstGeom>
        </p:spPr>
      </p:pic>
    </p:spTree>
    <p:extLst>
      <p:ext uri="{BB962C8B-B14F-4D97-AF65-F5344CB8AC3E}">
        <p14:creationId xmlns:p14="http://schemas.microsoft.com/office/powerpoint/2010/main" val="3986054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2412C-EB50-A049-3100-AB7B451A07E3}"/>
            </a:ext>
          </a:extLst>
        </p:cNvPr>
        <p:cNvGrpSpPr/>
        <p:nvPr/>
      </p:nvGrpSpPr>
      <p:grpSpPr>
        <a:xfrm>
          <a:off x="0" y="0"/>
          <a:ext cx="0" cy="0"/>
          <a:chOff x="0" y="0"/>
          <a:chExt cx="0" cy="0"/>
        </a:xfrm>
      </p:grpSpPr>
      <p:graphicFrame>
        <p:nvGraphicFramePr>
          <p:cNvPr id="2" name="object 2">
            <a:extLst>
              <a:ext uri="{FF2B5EF4-FFF2-40B4-BE49-F238E27FC236}">
                <a16:creationId xmlns:a16="http://schemas.microsoft.com/office/drawing/2014/main" id="{D3D1B2D2-84B3-E188-55A8-737AA9B5897D}"/>
              </a:ext>
            </a:extLst>
          </p:cNvPr>
          <p:cNvGraphicFramePr>
            <a:graphicFrameLocks noGrp="1"/>
          </p:cNvGraphicFramePr>
          <p:nvPr>
            <p:extLst>
              <p:ext uri="{D42A27DB-BD31-4B8C-83A1-F6EECF244321}">
                <p14:modId xmlns:p14="http://schemas.microsoft.com/office/powerpoint/2010/main" val="2412137069"/>
              </p:ext>
            </p:extLst>
          </p:nvPr>
        </p:nvGraphicFramePr>
        <p:xfrm>
          <a:off x="755429" y="2365335"/>
          <a:ext cx="10789920" cy="3611243"/>
        </p:xfrm>
        <a:graphic>
          <a:graphicData uri="http://schemas.openxmlformats.org/drawingml/2006/table">
            <a:tbl>
              <a:tblPr firstRow="1" bandRow="1"/>
              <a:tblGrid>
                <a:gridCol w="5394960">
                  <a:extLst>
                    <a:ext uri="{9D8B030D-6E8A-4147-A177-3AD203B41FA5}">
                      <a16:colId xmlns:a16="http://schemas.microsoft.com/office/drawing/2014/main" val="20000"/>
                    </a:ext>
                  </a:extLst>
                </a:gridCol>
                <a:gridCol w="5394960">
                  <a:extLst>
                    <a:ext uri="{9D8B030D-6E8A-4147-A177-3AD203B41FA5}">
                      <a16:colId xmlns:a16="http://schemas.microsoft.com/office/drawing/2014/main" val="20001"/>
                    </a:ext>
                  </a:extLst>
                </a:gridCol>
              </a:tblGrid>
              <a:tr h="50228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nSpc>
                          <a:spcPct val="100000"/>
                        </a:lnSpc>
                        <a:spcBef>
                          <a:spcPts val="300"/>
                        </a:spcBef>
                      </a:pPr>
                      <a:endParaRPr sz="1000" dirty="0">
                        <a:latin typeface="+mn-lt"/>
                        <a:cs typeface="Times New Roman"/>
                      </a:endParaRPr>
                    </a:p>
                    <a:p>
                      <a:pPr marL="2540" algn="ctr">
                        <a:lnSpc>
                          <a:spcPct val="100000"/>
                        </a:lnSpc>
                      </a:pPr>
                      <a:r>
                        <a:rPr sz="1000" b="1" i="0" spc="-10" dirty="0">
                          <a:solidFill>
                            <a:srgbClr val="FFFFFF"/>
                          </a:solidFill>
                          <a:latin typeface="+mn-lt"/>
                          <a:cs typeface="Arial"/>
                        </a:rPr>
                        <a:t>RADICOOL</a:t>
                      </a:r>
                      <a:r>
                        <a:rPr lang="en-US" sz="1000" b="1" i="0" spc="-10" dirty="0">
                          <a:solidFill>
                            <a:srgbClr val="FFFFFF"/>
                          </a:solidFill>
                          <a:latin typeface="+mn-lt"/>
                          <a:cs typeface="Arial"/>
                        </a:rPr>
                        <a:t> SF-O PREMIX</a:t>
                      </a:r>
                      <a:endParaRPr sz="1000" b="1" i="0" dirty="0">
                        <a:latin typeface="+mn-lt"/>
                        <a:cs typeface="Arial"/>
                      </a:endParaRPr>
                    </a:p>
                  </a:txBody>
                  <a:tcPr marL="0" marR="0" marT="38100" marB="0">
                    <a:lnL w="6350">
                      <a:solidFill>
                        <a:srgbClr val="FFFFFF"/>
                      </a:solidFill>
                      <a:prstDash val="solid"/>
                    </a:lnL>
                    <a:lnR w="6350">
                      <a:solidFill>
                        <a:srgbClr val="FFFFFF"/>
                      </a:solidFill>
                      <a:prstDash val="solid"/>
                    </a:lnR>
                    <a:lnT>
                      <a:noFill/>
                    </a:lnT>
                    <a:lnB>
                      <a:noFill/>
                    </a:lnB>
                    <a:lnTlToBr w="12700" cmpd="sng">
                      <a:noFill/>
                      <a:prstDash val="solid"/>
                    </a:lnTlToBr>
                    <a:lnBlToTr w="12700" cmpd="sng">
                      <a:noFill/>
                      <a:prstDash val="solid"/>
                    </a:lnBlToTr>
                    <a:solidFill>
                      <a:srgbClr val="00A0D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nSpc>
                          <a:spcPct val="100000"/>
                        </a:lnSpc>
                        <a:spcBef>
                          <a:spcPts val="300"/>
                        </a:spcBef>
                      </a:pPr>
                      <a:endParaRPr sz="1000" b="1" i="0" dirty="0">
                        <a:latin typeface="+mn-lt"/>
                        <a:cs typeface="Times New Roman"/>
                      </a:endParaRPr>
                    </a:p>
                    <a:p>
                      <a:pPr algn="ctr">
                        <a:lnSpc>
                          <a:spcPct val="100000"/>
                        </a:lnSpc>
                      </a:pPr>
                      <a:r>
                        <a:rPr sz="1000" b="1" i="0" spc="-10" dirty="0">
                          <a:solidFill>
                            <a:srgbClr val="FFFFFF"/>
                          </a:solidFill>
                          <a:latin typeface="+mn-lt"/>
                          <a:cs typeface="Arial"/>
                        </a:rPr>
                        <a:t>RADICOOL</a:t>
                      </a:r>
                      <a:r>
                        <a:rPr sz="1000" b="1" i="0" dirty="0">
                          <a:solidFill>
                            <a:srgbClr val="FFFFFF"/>
                          </a:solidFill>
                          <a:latin typeface="+mn-lt"/>
                          <a:cs typeface="Arial"/>
                        </a:rPr>
                        <a:t> </a:t>
                      </a:r>
                      <a:r>
                        <a:rPr lang="en-US" sz="1000" b="1" i="0" spc="-25" dirty="0">
                          <a:solidFill>
                            <a:srgbClr val="FFFFFF"/>
                          </a:solidFill>
                          <a:latin typeface="+mn-lt"/>
                          <a:cs typeface="Arial"/>
                        </a:rPr>
                        <a:t>HEAVY DUTY PREMIX</a:t>
                      </a:r>
                      <a:endParaRPr sz="1000" b="1" i="0" dirty="0">
                        <a:latin typeface="+mn-lt"/>
                        <a:cs typeface="Arial"/>
                      </a:endParaRPr>
                    </a:p>
                  </a:txBody>
                  <a:tcPr marL="0" marR="0" marT="38100" marB="0">
                    <a:lnL w="6350">
                      <a:solidFill>
                        <a:srgbClr val="FFFFFF"/>
                      </a:solidFill>
                      <a:prstDash val="solid"/>
                    </a:lnL>
                    <a:lnR w="6350">
                      <a:solidFill>
                        <a:srgbClr val="FFFFFF"/>
                      </a:solidFill>
                      <a:prstDash val="solid"/>
                    </a:lnR>
                    <a:lnT>
                      <a:noFill/>
                    </a:lnT>
                    <a:lnB>
                      <a:noFill/>
                    </a:lnB>
                    <a:lnTlToBr w="12700" cmpd="sng">
                      <a:noFill/>
                      <a:prstDash val="solid"/>
                    </a:lnTlToBr>
                    <a:lnBlToTr w="12700" cmpd="sng">
                      <a:noFill/>
                      <a:prstDash val="solid"/>
                    </a:lnBlToTr>
                    <a:solidFill>
                      <a:srgbClr val="00A0DD"/>
                    </a:solidFill>
                  </a:tcPr>
                </a:tc>
                <a:extLst>
                  <a:ext uri="{0D108BD9-81ED-4DB2-BD59-A6C34878D82A}">
                    <a16:rowId xmlns:a16="http://schemas.microsoft.com/office/drawing/2014/main" val="10000"/>
                  </a:ext>
                </a:extLst>
              </a:tr>
              <a:tr h="64786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0" algn="l" defTabSz="914400" rtl="0" eaLnBrk="1" latinLnBrk="0" hangingPunct="1">
                        <a:lnSpc>
                          <a:spcPct val="100000"/>
                        </a:lnSpc>
                        <a:buFont typeface="Arial" panose="020B0604020202020204" pitchFamily="34" charset="0"/>
                        <a:buNone/>
                      </a:pPr>
                      <a:r>
                        <a:rPr lang="en-US" sz="900" b="1" kern="1200" dirty="0">
                          <a:solidFill>
                            <a:schemeClr val="tx1"/>
                          </a:solidFill>
                          <a:latin typeface="+mn-lt"/>
                          <a:ea typeface="+mn-ea"/>
                          <a:cs typeface="+mn-cs"/>
                        </a:rPr>
                        <a:t>Advantages:</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Extended service life of 1,000,000 miles or 20,000 hours.* </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Free of phosphates, silicate, nitrites, amines and borates. </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Offers excellent wet sleeve liner cavitation protection. </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Contains better heat transfer properties than conventional coolants requiring SCAs. </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Eliminates maintenance with no SCAs required. </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Provides freeze and boil-over protection. </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Extended life corrosion protection for steel, solder, copper, iron, brass and aluminum. </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High-quality defoamer system, non-harmful to hoses, plastics or gaskets.</a:t>
                      </a:r>
                    </a:p>
                    <a:p>
                      <a:pPr marL="171450" indent="-171450" algn="l" defTabSz="914400" rtl="0" eaLnBrk="1" latinLnBrk="0" hangingPunct="1">
                        <a:lnSpc>
                          <a:spcPct val="100000"/>
                        </a:lnSpc>
                        <a:buFont typeface="Arial" panose="020B0604020202020204" pitchFamily="34" charset="0"/>
                        <a:buChar char="•"/>
                      </a:pPr>
                      <a:r>
                        <a:rPr lang="en-US" sz="900" b="0" kern="1200" dirty="0">
                          <a:solidFill>
                            <a:schemeClr val="tx1"/>
                          </a:solidFill>
                          <a:latin typeface="+mn-lt"/>
                          <a:ea typeface="+mn-ea"/>
                          <a:cs typeface="+mn-cs"/>
                        </a:rPr>
                        <a:t>Compatible with most major American brands of coolant technologies including conventional and Organic Acid Technology (OAT)</a:t>
                      </a:r>
                    </a:p>
                    <a:p>
                      <a:pPr marL="171450" indent="-171450" algn="l" defTabSz="914400" rtl="0" eaLnBrk="1" latinLnBrk="0" hangingPunct="1">
                        <a:lnSpc>
                          <a:spcPct val="100000"/>
                        </a:lnSpc>
                        <a:buFont typeface="Arial" panose="020B0604020202020204" pitchFamily="34" charset="0"/>
                        <a:buChar char="•"/>
                      </a:pPr>
                      <a:endParaRPr lang="en-US" sz="900" b="1" kern="1200" dirty="0">
                        <a:solidFill>
                          <a:schemeClr val="tx1"/>
                        </a:solidFill>
                        <a:latin typeface="+mn-lt"/>
                        <a:ea typeface="+mn-ea"/>
                        <a:cs typeface="+mn-cs"/>
                      </a:endParaRPr>
                    </a:p>
                  </a:txBody>
                  <a:tcPr marT="91440" marB="91440">
                    <a:lnL w="6350">
                      <a:solidFill>
                        <a:srgbClr val="FFFFFF"/>
                      </a:solidFill>
                      <a:prstDash val="solid"/>
                    </a:lnL>
                    <a:lnR w="6350" cap="flat" cmpd="sng" algn="ctr">
                      <a:solidFill>
                        <a:srgbClr val="FFFFFF"/>
                      </a:solidFill>
                      <a:prstDash val="solid"/>
                      <a:round/>
                      <a:headEnd type="none" w="med" len="med"/>
                      <a:tailEnd type="none" w="med" len="med"/>
                    </a:lnR>
                    <a:lnT w="6350">
                      <a:noFill/>
                      <a:prstDash val="solid"/>
                    </a:lnT>
                    <a:lnB w="28575">
                      <a:noFill/>
                      <a:prstDash val="solid"/>
                    </a:lnB>
                    <a:lnTlToBr w="12700" cmpd="sng">
                      <a:noFill/>
                      <a:prstDash val="solid"/>
                    </a:lnTlToBr>
                    <a:lnBlToTr w="12700" cmpd="sng">
                      <a:noFill/>
                      <a:prstDash val="solid"/>
                    </a:lnBlToTr>
                    <a:solidFill>
                      <a:srgbClr val="EBF0F0"/>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0" algn="l" defTabSz="914400" rtl="0" eaLnBrk="1" latinLnBrk="0" hangingPunct="1">
                        <a:lnSpc>
                          <a:spcPct val="100000"/>
                        </a:lnSpc>
                        <a:spcBef>
                          <a:spcPts val="0"/>
                        </a:spcBef>
                        <a:buFont typeface="Arial" panose="020B0604020202020204" pitchFamily="34" charset="0"/>
                        <a:buNone/>
                      </a:pPr>
                      <a:r>
                        <a:rPr lang="en-US" sz="900" b="1" kern="1200" dirty="0">
                          <a:solidFill>
                            <a:schemeClr val="tx1"/>
                          </a:solidFill>
                          <a:latin typeface="+mn-lt"/>
                          <a:ea typeface="+mn-ea"/>
                          <a:cs typeface="+mn-cs"/>
                        </a:rPr>
                        <a:t>Advantages:</a:t>
                      </a:r>
                    </a:p>
                    <a:p>
                      <a:pPr marL="171450" indent="-171450" algn="l" defTabSz="914400" rtl="0" eaLnBrk="1" latinLnBrk="0" hangingPunct="1">
                        <a:lnSpc>
                          <a:spcPct val="100000"/>
                        </a:lnSpc>
                        <a:spcBef>
                          <a:spcPts val="0"/>
                        </a:spcBef>
                        <a:buFont typeface="Arial" panose="020B0604020202020204" pitchFamily="34" charset="0"/>
                        <a:buChar char="•"/>
                      </a:pPr>
                      <a:r>
                        <a:rPr lang="en-US" sz="900" b="0" kern="1200" dirty="0">
                          <a:solidFill>
                            <a:schemeClr val="tx1"/>
                          </a:solidFill>
                          <a:latin typeface="+mn-lt"/>
                          <a:ea typeface="+mn-ea"/>
                          <a:cs typeface="+mn-cs"/>
                        </a:rPr>
                        <a:t>Contains nitrites for superior wet sleeve liner cavitation protection. </a:t>
                      </a:r>
                    </a:p>
                    <a:p>
                      <a:pPr marL="171450" indent="-171450" algn="l" defTabSz="914400" rtl="0" eaLnBrk="1" latinLnBrk="0" hangingPunct="1">
                        <a:lnSpc>
                          <a:spcPct val="100000"/>
                        </a:lnSpc>
                        <a:spcBef>
                          <a:spcPts val="0"/>
                        </a:spcBef>
                        <a:buFont typeface="Arial" panose="020B0604020202020204" pitchFamily="34" charset="0"/>
                        <a:buChar char="•"/>
                      </a:pPr>
                      <a:r>
                        <a:rPr lang="en-US" sz="900" b="0" kern="1200" dirty="0">
                          <a:solidFill>
                            <a:schemeClr val="tx1"/>
                          </a:solidFill>
                          <a:latin typeface="+mn-lt"/>
                          <a:ea typeface="+mn-ea"/>
                          <a:cs typeface="+mn-cs"/>
                        </a:rPr>
                        <a:t>Provides freeze and boil-over protection. </a:t>
                      </a:r>
                    </a:p>
                    <a:p>
                      <a:pPr marL="171450" indent="-171450" algn="l" defTabSz="914400" rtl="0" eaLnBrk="1" latinLnBrk="0" hangingPunct="1">
                        <a:lnSpc>
                          <a:spcPct val="100000"/>
                        </a:lnSpc>
                        <a:spcBef>
                          <a:spcPts val="0"/>
                        </a:spcBef>
                        <a:buFont typeface="Arial" panose="020B0604020202020204" pitchFamily="34" charset="0"/>
                        <a:buChar char="•"/>
                      </a:pPr>
                      <a:r>
                        <a:rPr lang="en-US" sz="900" b="0" kern="1200" dirty="0">
                          <a:solidFill>
                            <a:schemeClr val="tx1"/>
                          </a:solidFill>
                          <a:latin typeface="+mn-lt"/>
                          <a:ea typeface="+mn-ea"/>
                          <a:cs typeface="+mn-cs"/>
                        </a:rPr>
                        <a:t>Designed for heavy duty applications, yet can be used in automotive applications where conventional technology coolants are acceptable. </a:t>
                      </a:r>
                    </a:p>
                    <a:p>
                      <a:pPr marL="171450" indent="-171450" algn="l" defTabSz="914400" rtl="0" eaLnBrk="1" latinLnBrk="0" hangingPunct="1">
                        <a:lnSpc>
                          <a:spcPct val="100000"/>
                        </a:lnSpc>
                        <a:spcBef>
                          <a:spcPts val="0"/>
                        </a:spcBef>
                        <a:buFont typeface="Arial" panose="020B0604020202020204" pitchFamily="34" charset="0"/>
                        <a:buChar char="•"/>
                      </a:pPr>
                      <a:r>
                        <a:rPr lang="en-US" sz="900" b="0" kern="1200" dirty="0">
                          <a:solidFill>
                            <a:schemeClr val="tx1"/>
                          </a:solidFill>
                          <a:latin typeface="+mn-lt"/>
                          <a:ea typeface="+mn-ea"/>
                          <a:cs typeface="+mn-cs"/>
                        </a:rPr>
                        <a:t>Phosphate-free with low silicates. </a:t>
                      </a:r>
                    </a:p>
                    <a:p>
                      <a:pPr marL="171450" indent="-171450" algn="l" defTabSz="914400" rtl="0" eaLnBrk="1" latinLnBrk="0" hangingPunct="1">
                        <a:lnSpc>
                          <a:spcPct val="100000"/>
                        </a:lnSpc>
                        <a:spcBef>
                          <a:spcPts val="0"/>
                        </a:spcBef>
                        <a:buFont typeface="Arial" panose="020B0604020202020204" pitchFamily="34" charset="0"/>
                        <a:buChar char="•"/>
                      </a:pPr>
                      <a:r>
                        <a:rPr lang="en-US" sz="900" b="0" kern="1200" dirty="0">
                          <a:solidFill>
                            <a:schemeClr val="tx1"/>
                          </a:solidFill>
                          <a:latin typeface="+mn-lt"/>
                          <a:ea typeface="+mn-ea"/>
                          <a:cs typeface="+mn-cs"/>
                        </a:rPr>
                        <a:t>Effective, long-term corrosion protection for steel, solder, copper, iron, brass and aluminum. </a:t>
                      </a:r>
                    </a:p>
                    <a:p>
                      <a:pPr marL="171450" indent="-171450" algn="l" defTabSz="914400" rtl="0" eaLnBrk="1" latinLnBrk="0" hangingPunct="1">
                        <a:lnSpc>
                          <a:spcPct val="100000"/>
                        </a:lnSpc>
                        <a:spcBef>
                          <a:spcPts val="0"/>
                        </a:spcBef>
                        <a:buFont typeface="Arial" panose="020B0604020202020204" pitchFamily="34" charset="0"/>
                        <a:buChar char="•"/>
                      </a:pPr>
                      <a:r>
                        <a:rPr lang="en-US" sz="900" b="0" kern="1200" dirty="0">
                          <a:solidFill>
                            <a:schemeClr val="tx1"/>
                          </a:solidFill>
                          <a:latin typeface="+mn-lt"/>
                          <a:ea typeface="+mn-ea"/>
                          <a:cs typeface="+mn-cs"/>
                        </a:rPr>
                        <a:t>High-quality defoamer system, non-harmful to hoses, plastics or gaskets. </a:t>
                      </a:r>
                    </a:p>
                    <a:p>
                      <a:pPr marL="171450" indent="-171450" algn="l" defTabSz="914400" rtl="0" eaLnBrk="1" latinLnBrk="0" hangingPunct="1">
                        <a:lnSpc>
                          <a:spcPct val="100000"/>
                        </a:lnSpc>
                        <a:spcBef>
                          <a:spcPts val="0"/>
                        </a:spcBef>
                        <a:buFont typeface="Arial" panose="020B0604020202020204" pitchFamily="34" charset="0"/>
                        <a:buChar char="•"/>
                      </a:pPr>
                      <a:r>
                        <a:rPr lang="en-US" sz="900" b="0" kern="1200" dirty="0">
                          <a:solidFill>
                            <a:schemeClr val="tx1"/>
                          </a:solidFill>
                          <a:latin typeface="+mn-lt"/>
                          <a:ea typeface="+mn-ea"/>
                          <a:cs typeface="+mn-cs"/>
                        </a:rPr>
                        <a:t>Compatible with most major American brands of conventional coolants, with and without the addition of SCAs.* </a:t>
                      </a:r>
                    </a:p>
                    <a:p>
                      <a:pPr marL="171450" indent="-171450" algn="l" defTabSz="914400" rtl="0" eaLnBrk="1" latinLnBrk="0" hangingPunct="1">
                        <a:lnSpc>
                          <a:spcPct val="100000"/>
                        </a:lnSpc>
                        <a:spcBef>
                          <a:spcPts val="0"/>
                        </a:spcBef>
                        <a:buFont typeface="Arial" panose="020B0604020202020204" pitchFamily="34" charset="0"/>
                        <a:buChar char="•"/>
                      </a:pPr>
                      <a:r>
                        <a:rPr lang="en-US" sz="900" b="0" kern="1200" dirty="0">
                          <a:solidFill>
                            <a:schemeClr val="tx1"/>
                          </a:solidFill>
                          <a:latin typeface="+mn-lt"/>
                          <a:ea typeface="+mn-ea"/>
                          <a:cs typeface="+mn-cs"/>
                        </a:rPr>
                        <a:t>Appropriate for use in on-and off-road diesel engines, as well as in stationary engine applications where a conventional pre-charged coolant is required.</a:t>
                      </a:r>
                    </a:p>
                  </a:txBody>
                  <a:tcPr marT="91440" marB="91440">
                    <a:lnL w="6350" cap="flat" cmpd="sng" algn="ctr">
                      <a:solidFill>
                        <a:srgbClr val="FFFFFF"/>
                      </a:solidFill>
                      <a:prstDash val="solid"/>
                      <a:round/>
                      <a:headEnd type="none" w="med" len="med"/>
                      <a:tailEnd type="none" w="med" len="med"/>
                    </a:lnL>
                    <a:lnR w="6350">
                      <a:solidFill>
                        <a:srgbClr val="FFFFFF"/>
                      </a:solidFill>
                      <a:prstDash val="solid"/>
                    </a:lnR>
                    <a:lnT w="6350">
                      <a:noFill/>
                      <a:prstDash val="solid"/>
                    </a:lnT>
                    <a:lnB w="28575">
                      <a:noFill/>
                      <a:prstDash val="solid"/>
                    </a:lnB>
                    <a:lnTlToBr w="12700" cmpd="sng">
                      <a:noFill/>
                      <a:prstDash val="solid"/>
                    </a:lnTlToBr>
                    <a:lnBlToTr w="12700" cmpd="sng">
                      <a:noFill/>
                      <a:prstDash val="solid"/>
                    </a:lnBlToTr>
                    <a:solidFill>
                      <a:srgbClr val="EBF0F0"/>
                    </a:solidFill>
                  </a:tcPr>
                </a:tc>
                <a:extLst>
                  <a:ext uri="{0D108BD9-81ED-4DB2-BD59-A6C34878D82A}">
                    <a16:rowId xmlns:a16="http://schemas.microsoft.com/office/drawing/2014/main" val="10003"/>
                  </a:ext>
                </a:extLst>
              </a:tr>
              <a:tr h="533452">
                <a:tc>
                  <a:txBody>
                    <a:bodyPr/>
                    <a:lstStyle/>
                    <a:p>
                      <a:pPr marL="0" indent="0" algn="l">
                        <a:lnSpc>
                          <a:spcPct val="100000"/>
                        </a:lnSpc>
                        <a:buFont typeface="Arial" panose="020B0604020202020204" pitchFamily="34" charset="0"/>
                        <a:buNone/>
                      </a:pPr>
                      <a:r>
                        <a:rPr lang="en-US" sz="900" b="1" dirty="0"/>
                        <a:t>Specifications:</a:t>
                      </a:r>
                    </a:p>
                    <a:p>
                      <a:pPr marL="171450" lvl="0" indent="-171450" algn="l">
                        <a:lnSpc>
                          <a:spcPct val="100000"/>
                        </a:lnSpc>
                        <a:buFont typeface="Arial" panose="020B0604020202020204" pitchFamily="34" charset="0"/>
                        <a:buChar char="•"/>
                      </a:pPr>
                      <a:r>
                        <a:rPr lang="en-US" sz="900" b="0" i="0" u="none" strike="noStrike" noProof="0" dirty="0">
                          <a:latin typeface="Arial"/>
                        </a:rPr>
                        <a:t>ASTM D3306, ASTM D6210, BS 6580:2010, Buhler Versatile 86050054, CAT DEAC, CAT EC-1, CID-A-52624A, CNH MAT 3620 EG3, EG4, Cummins CES 14439, Cummins CES 14603, Daimler DBL 7700, Detroit Diesel 7SE289, Deutz H 0685-6: Class DQC CA-14, Ford ESE-M97B18-C, JCB STD00088, John Deere JDM H24A1, A2, MAN 324 Type N, MWM Deutz TR0199-99-2091, Navistar CEMS B-1 Type II, Navistar MPAPS B-1 Type II, Perkins (Cat) SEBU7833-03, TMC RP 329, Volvo Coolant Requirements: Volvo Trucks</a:t>
                      </a:r>
                      <a:endParaRPr lang="en-US" sz="900" dirty="0"/>
                    </a:p>
                    <a:p>
                      <a:pPr marL="171450" indent="-171450" algn="l">
                        <a:lnSpc>
                          <a:spcPct val="100000"/>
                        </a:lnSpc>
                        <a:buFont typeface="Arial" panose="020B0604020202020204" pitchFamily="34" charset="0"/>
                        <a:buChar char="•"/>
                      </a:pPr>
                      <a:endParaRPr lang="en-US" sz="900" kern="1200" dirty="0">
                        <a:solidFill>
                          <a:schemeClr val="tx1"/>
                        </a:solidFill>
                        <a:latin typeface="+mn-lt"/>
                        <a:ea typeface="+mn-ea"/>
                        <a:cs typeface="+mn-cs"/>
                      </a:endParaRPr>
                    </a:p>
                  </a:txBody>
                  <a:tcPr marT="91440" marB="91440">
                    <a:lnL w="6350">
                      <a:solidFill>
                        <a:srgbClr val="FFFFFF"/>
                      </a:solidFill>
                      <a:prstDash val="solid"/>
                    </a:lnL>
                    <a:lnR w="6350" cap="flat" cmpd="sng" algn="ctr">
                      <a:solidFill>
                        <a:srgbClr val="FFFFFF"/>
                      </a:solidFill>
                      <a:prstDash val="solid"/>
                      <a:round/>
                      <a:headEnd type="none" w="med" len="med"/>
                      <a:tailEnd type="none" w="med" len="med"/>
                    </a:lnR>
                    <a:lnT w="6350">
                      <a:noFill/>
                      <a:prstDash val="solid"/>
                    </a:lnT>
                    <a:lnB w="28575">
                      <a:solidFill>
                        <a:srgbClr val="009343"/>
                      </a:solidFill>
                      <a:prstDash val="solid"/>
                    </a:lnB>
                    <a:lnTlToBr w="12700" cmpd="sng">
                      <a:noFill/>
                      <a:prstDash val="solid"/>
                    </a:lnTlToBr>
                    <a:lnBlToTr w="12700" cmpd="sng">
                      <a:noFill/>
                      <a:prstDash val="solid"/>
                    </a:lnBlToTr>
                    <a:solidFill>
                      <a:schemeClr val="bg1"/>
                    </a:solidFill>
                  </a:tcPr>
                </a:tc>
                <a:tc>
                  <a:txBody>
                    <a:bodyPr/>
                    <a:lstStyle/>
                    <a:p>
                      <a:pPr marL="0" indent="0" algn="l" defTabSz="914400" rtl="0" eaLnBrk="1" latinLnBrk="0" hangingPunct="1">
                        <a:lnSpc>
                          <a:spcPct val="100000"/>
                        </a:lnSpc>
                        <a:spcBef>
                          <a:spcPts val="0"/>
                        </a:spcBef>
                        <a:buFont typeface="Arial" panose="020B0604020202020204" pitchFamily="34" charset="0"/>
                        <a:buNone/>
                      </a:pPr>
                      <a:r>
                        <a:rPr lang="en-US" sz="900" b="1" kern="1200" dirty="0">
                          <a:solidFill>
                            <a:schemeClr val="tx1"/>
                          </a:solidFill>
                          <a:latin typeface="+mn-lt"/>
                          <a:ea typeface="+mn-ea"/>
                          <a:cs typeface="+mn-cs"/>
                        </a:rPr>
                        <a:t>Specifications:</a:t>
                      </a:r>
                    </a:p>
                    <a:p>
                      <a:pPr marL="171450" indent="-171450" algn="l" rtl="0" eaLnBrk="1" latinLnBrk="0" hangingPunct="1">
                        <a:lnSpc>
                          <a:spcPct val="100000"/>
                        </a:lnSpc>
                        <a:spcBef>
                          <a:spcPts val="0"/>
                        </a:spcBef>
                        <a:buFont typeface="Arial" panose="020B0604020202020204" pitchFamily="34" charset="0"/>
                        <a:buChar char="•"/>
                      </a:pPr>
                      <a:r>
                        <a:rPr lang="en-US" sz="900" b="0" i="0" u="none" strike="noStrike" kern="1200" noProof="0" dirty="0">
                          <a:solidFill>
                            <a:schemeClr val="tx1"/>
                          </a:solidFill>
                        </a:rPr>
                        <a:t>ASTM D3306, ASTM D6210, BS 6580:2010, Buhler Versatile 86050054, CAT DEAC, CAT EC-1, CID-A-52624A, CNH MAT 3620 EG3, EG4, Cummins CES 14439, Cummins CES 14603, Daimler DBL 7700, Detroit Diesel 7SE289, Deutz H 0685-6: Class DQC CA-14, Ford ESE-M97B18-C, JCB STD00088, John Deere JDM H24A1, A2, MAN 324 Type N, MWM Deutz TR0199-99-2091, Navistar CEMS B-1 Type II, Navistar MPAPS B-1 Type II, Perkins (Cat) SEBU7833-03, TMC RP 329, Volvo Coolant Requirements: Volvo Trucks</a:t>
                      </a:r>
                    </a:p>
                    <a:p>
                      <a:pPr marL="171450" lvl="0" indent="-171450" algn="l">
                        <a:lnSpc>
                          <a:spcPct val="100000"/>
                        </a:lnSpc>
                        <a:spcBef>
                          <a:spcPts val="0"/>
                        </a:spcBef>
                        <a:buFont typeface="Arial" panose="020B0604020202020204" pitchFamily="34" charset="0"/>
                        <a:buChar char="•"/>
                      </a:pPr>
                      <a:endParaRPr lang="en-US" sz="900" kern="1200" dirty="0">
                        <a:solidFill>
                          <a:schemeClr val="tx1"/>
                        </a:solidFill>
                        <a:latin typeface="+mn-lt"/>
                        <a:ea typeface="+mn-ea"/>
                        <a:cs typeface="+mn-cs"/>
                      </a:endParaRPr>
                    </a:p>
                  </a:txBody>
                  <a:tcPr marT="91440" marB="91440">
                    <a:lnL w="6350" cap="flat" cmpd="sng" algn="ctr">
                      <a:solidFill>
                        <a:srgbClr val="FFFFFF"/>
                      </a:solidFill>
                      <a:prstDash val="solid"/>
                      <a:round/>
                      <a:headEnd type="none" w="med" len="med"/>
                      <a:tailEnd type="none" w="med" len="med"/>
                    </a:lnL>
                    <a:lnR w="6350">
                      <a:solidFill>
                        <a:srgbClr val="FFFFFF"/>
                      </a:solidFill>
                      <a:prstDash val="solid"/>
                    </a:lnR>
                    <a:lnT w="6350">
                      <a:noFill/>
                      <a:prstDash val="solid"/>
                    </a:lnT>
                    <a:lnB w="28575">
                      <a:solidFill>
                        <a:srgbClr val="009343"/>
                      </a:solid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02567367"/>
                  </a:ext>
                </a:extLst>
              </a:tr>
            </a:tbl>
          </a:graphicData>
        </a:graphic>
      </p:graphicFrame>
      <p:sp>
        <p:nvSpPr>
          <p:cNvPr id="64" name="object 31">
            <a:extLst>
              <a:ext uri="{FF2B5EF4-FFF2-40B4-BE49-F238E27FC236}">
                <a16:creationId xmlns:a16="http://schemas.microsoft.com/office/drawing/2014/main" id="{0FBDD335-FA46-5090-0721-F335FE852665}"/>
              </a:ext>
            </a:extLst>
          </p:cNvPr>
          <p:cNvSpPr txBox="1">
            <a:spLocks/>
          </p:cNvSpPr>
          <p:nvPr/>
        </p:nvSpPr>
        <p:spPr>
          <a:xfrm>
            <a:off x="2192247" y="382110"/>
            <a:ext cx="4507127" cy="566822"/>
          </a:xfrm>
          <a:prstGeom prst="rect">
            <a:avLst/>
          </a:prstGeom>
        </p:spPr>
        <p:txBody>
          <a:bodyPr vert="horz" wrap="square" lIns="0" tIns="12700" rIns="0" bIns="0" rtlCol="0">
            <a:spAutoFit/>
          </a:bodyPr>
          <a:lstStyle>
            <a:lvl1pPr>
              <a:defRPr sz="2700" b="0" i="0">
                <a:solidFill>
                  <a:srgbClr val="009343"/>
                </a:solidFill>
                <a:latin typeface="Fieldwork 04 Geo Regular"/>
                <a:ea typeface="+mj-ea"/>
                <a:cs typeface="Fieldwork 04 Geo Regular"/>
              </a:defRPr>
            </a:lvl1pPr>
          </a:lstStyle>
          <a:p>
            <a:pPr marL="12065" marR="0" lvl="0" indent="0" defTabSz="914400" eaLnBrk="1" fontAlgn="auto" latinLnBrk="0" hangingPunct="1">
              <a:lnSpc>
                <a:spcPct val="100000"/>
              </a:lnSpc>
              <a:spcBef>
                <a:spcPts val="100"/>
              </a:spcBef>
              <a:spcAft>
                <a:spcPts val="0"/>
              </a:spcAft>
              <a:buClrTx/>
              <a:buSzTx/>
              <a:buFontTx/>
              <a:buNone/>
              <a:tabLst/>
              <a:defRPr/>
            </a:pPr>
            <a:r>
              <a:rPr lang="en-GB" sz="3600" dirty="0">
                <a:solidFill>
                  <a:schemeClr val="accent2"/>
                </a:solidFill>
                <a:latin typeface="Arial" panose="020B0604020202020204" pitchFamily="34" charset="0"/>
                <a:cs typeface="Arial" panose="020B0604020202020204" pitchFamily="34" charset="0"/>
              </a:rPr>
              <a:t>Antifreeze/Coolants</a:t>
            </a:r>
          </a:p>
        </p:txBody>
      </p:sp>
      <p:pic>
        <p:nvPicPr>
          <p:cNvPr id="5" name="Picture 4">
            <a:extLst>
              <a:ext uri="{FF2B5EF4-FFF2-40B4-BE49-F238E27FC236}">
                <a16:creationId xmlns:a16="http://schemas.microsoft.com/office/drawing/2014/main" id="{D9F7CE12-3E3F-3643-F314-97B47AFC17BD}"/>
              </a:ext>
            </a:extLst>
          </p:cNvPr>
          <p:cNvPicPr>
            <a:picLocks noChangeAspect="1"/>
          </p:cNvPicPr>
          <p:nvPr/>
        </p:nvPicPr>
        <p:blipFill>
          <a:blip r:embed="rId2"/>
          <a:stretch>
            <a:fillRect/>
          </a:stretch>
        </p:blipFill>
        <p:spPr>
          <a:xfrm>
            <a:off x="2988637" y="1211670"/>
            <a:ext cx="780270" cy="1086136"/>
          </a:xfrm>
          <a:prstGeom prst="rect">
            <a:avLst/>
          </a:prstGeom>
          <a:ln>
            <a:noFill/>
          </a:ln>
        </p:spPr>
      </p:pic>
      <p:pic>
        <p:nvPicPr>
          <p:cNvPr id="6" name="Picture 5">
            <a:extLst>
              <a:ext uri="{FF2B5EF4-FFF2-40B4-BE49-F238E27FC236}">
                <a16:creationId xmlns:a16="http://schemas.microsoft.com/office/drawing/2014/main" id="{8E8EC0DD-E05A-1524-57F0-2280CF0F51F8}"/>
              </a:ext>
            </a:extLst>
          </p:cNvPr>
          <p:cNvPicPr>
            <a:picLocks noChangeAspect="1"/>
          </p:cNvPicPr>
          <p:nvPr/>
        </p:nvPicPr>
        <p:blipFill>
          <a:blip r:embed="rId3"/>
          <a:stretch>
            <a:fillRect/>
          </a:stretch>
        </p:blipFill>
        <p:spPr>
          <a:xfrm>
            <a:off x="8423095" y="1211670"/>
            <a:ext cx="1046909" cy="1046909"/>
          </a:xfrm>
          <a:prstGeom prst="rect">
            <a:avLst/>
          </a:prstGeom>
        </p:spPr>
      </p:pic>
      <p:sp>
        <p:nvSpPr>
          <p:cNvPr id="8" name="TextBox 7">
            <a:extLst>
              <a:ext uri="{FF2B5EF4-FFF2-40B4-BE49-F238E27FC236}">
                <a16:creationId xmlns:a16="http://schemas.microsoft.com/office/drawing/2014/main" id="{A2BEBCA6-D3B9-5DB9-62AF-0A26D2790423}"/>
              </a:ext>
            </a:extLst>
          </p:cNvPr>
          <p:cNvSpPr txBox="1"/>
          <p:nvPr/>
        </p:nvSpPr>
        <p:spPr>
          <a:xfrm>
            <a:off x="1778040" y="6388135"/>
            <a:ext cx="6097136" cy="246221"/>
          </a:xfrm>
          <a:prstGeom prst="rect">
            <a:avLst/>
          </a:prstGeom>
          <a:noFill/>
        </p:spPr>
        <p:txBody>
          <a:bodyPr wrap="square">
            <a:spAutoFit/>
          </a:bodyPr>
          <a:lstStyle/>
          <a:p>
            <a:r>
              <a:rPr lang="en-US" sz="1000" i="1" dirty="0"/>
              <a:t>*HD Extender may be needed based on water quality</a:t>
            </a:r>
          </a:p>
        </p:txBody>
      </p:sp>
      <p:pic>
        <p:nvPicPr>
          <p:cNvPr id="13" name="Picture 12">
            <a:extLst>
              <a:ext uri="{FF2B5EF4-FFF2-40B4-BE49-F238E27FC236}">
                <a16:creationId xmlns:a16="http://schemas.microsoft.com/office/drawing/2014/main" id="{F1EBC3D8-01C9-9FB8-9740-3CB4D2617D2C}"/>
              </a:ext>
            </a:extLst>
          </p:cNvPr>
          <p:cNvPicPr>
            <a:picLocks noChangeAspect="1"/>
          </p:cNvPicPr>
          <p:nvPr/>
        </p:nvPicPr>
        <p:blipFill>
          <a:blip r:embed="rId4"/>
          <a:stretch>
            <a:fillRect/>
          </a:stretch>
        </p:blipFill>
        <p:spPr>
          <a:xfrm>
            <a:off x="503245" y="347322"/>
            <a:ext cx="1543919" cy="490516"/>
          </a:xfrm>
          <a:prstGeom prst="rect">
            <a:avLst/>
          </a:prstGeom>
        </p:spPr>
      </p:pic>
    </p:spTree>
    <p:extLst>
      <p:ext uri="{BB962C8B-B14F-4D97-AF65-F5344CB8AC3E}">
        <p14:creationId xmlns:p14="http://schemas.microsoft.com/office/powerpoint/2010/main" val="253996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AE1E40E0-0F4B-431E-31D8-0E8646952EA0}"/>
              </a:ext>
            </a:extLst>
          </p:cNvPr>
          <p:cNvPicPr>
            <a:picLocks noChangeAspect="1"/>
          </p:cNvPicPr>
          <p:nvPr/>
        </p:nvPicPr>
        <p:blipFill>
          <a:blip r:embed="rId2"/>
          <a:srcRect l="20419" r="18330"/>
          <a:stretch/>
        </p:blipFill>
        <p:spPr>
          <a:xfrm>
            <a:off x="4871973" y="2396525"/>
            <a:ext cx="1228298" cy="2005359"/>
          </a:xfrm>
          <a:prstGeom prst="rect">
            <a:avLst/>
          </a:prstGeom>
          <a:ln>
            <a:noFill/>
          </a:ln>
        </p:spPr>
      </p:pic>
      <p:sp>
        <p:nvSpPr>
          <p:cNvPr id="3" name="Title 1">
            <a:extLst>
              <a:ext uri="{FF2B5EF4-FFF2-40B4-BE49-F238E27FC236}">
                <a16:creationId xmlns:a16="http://schemas.microsoft.com/office/drawing/2014/main" id="{3F679791-2E3D-488F-4ED2-B54AA1B87440}"/>
              </a:ext>
            </a:extLst>
          </p:cNvPr>
          <p:cNvSpPr txBox="1">
            <a:spLocks/>
          </p:cNvSpPr>
          <p:nvPr/>
        </p:nvSpPr>
        <p:spPr>
          <a:xfrm>
            <a:off x="294642" y="296440"/>
            <a:ext cx="10992057" cy="1253726"/>
          </a:xfrm>
          <a:prstGeom prst="rect">
            <a:avLst/>
          </a:prstGeom>
        </p:spPr>
        <p:txBody>
          <a:bodyPr>
            <a:noAutofit/>
          </a:bodyPr>
          <a:lstStyle>
            <a:lvl1pPr algn="l" defTabSz="914400" rtl="0" eaLnBrk="1" latinLnBrk="0" hangingPunct="1">
              <a:lnSpc>
                <a:spcPct val="90000"/>
              </a:lnSpc>
              <a:spcBef>
                <a:spcPct val="0"/>
              </a:spcBef>
              <a:buNone/>
              <a:defRPr sz="3600" kern="1200">
                <a:solidFill>
                  <a:schemeClr val="accent2"/>
                </a:solidFill>
                <a:latin typeface="Arial" panose="020B0604020202020204" pitchFamily="34" charset="0"/>
                <a:ea typeface="+mj-ea"/>
                <a:cs typeface="Arial" panose="020B0604020202020204" pitchFamily="34" charset="0"/>
              </a:defRPr>
            </a:lvl1pPr>
          </a:lstStyle>
          <a:p>
            <a:r>
              <a:rPr lang="en-GB" dirty="0"/>
              <a:t>Presenting our commercial vehicle product range</a:t>
            </a:r>
            <a:br>
              <a:rPr lang="en-US" dirty="0"/>
            </a:br>
            <a:r>
              <a:rPr lang="en-US" dirty="0">
                <a:solidFill>
                  <a:srgbClr val="3C5569"/>
                </a:solidFill>
              </a:rPr>
              <a:t>We’ve got every fluid your vehicles needs</a:t>
            </a:r>
            <a:br>
              <a:rPr lang="en-US" sz="1900" kern="0" dirty="0">
                <a:solidFill>
                  <a:sysClr val="windowText" lastClr="000000"/>
                </a:solidFill>
                <a:latin typeface="Fieldwork-Geo-Light"/>
                <a:cs typeface="Fieldwork-Geo-Light"/>
              </a:rPr>
            </a:br>
            <a:endParaRPr lang="en-US" sz="2400" dirty="0">
              <a:solidFill>
                <a:srgbClr val="3C5569"/>
              </a:solidFill>
            </a:endParaRPr>
          </a:p>
        </p:txBody>
      </p:sp>
      <p:sp>
        <p:nvSpPr>
          <p:cNvPr id="5" name="object 9">
            <a:extLst>
              <a:ext uri="{FF2B5EF4-FFF2-40B4-BE49-F238E27FC236}">
                <a16:creationId xmlns:a16="http://schemas.microsoft.com/office/drawing/2014/main" id="{DA9CE86B-5F9C-7D7F-CCD1-05096C5C165E}"/>
              </a:ext>
            </a:extLst>
          </p:cNvPr>
          <p:cNvSpPr txBox="1"/>
          <p:nvPr/>
        </p:nvSpPr>
        <p:spPr>
          <a:xfrm>
            <a:off x="3867047" y="4456992"/>
            <a:ext cx="2363155" cy="240899"/>
          </a:xfrm>
          <a:prstGeom prst="rect">
            <a:avLst/>
          </a:prstGeom>
          <a:ln>
            <a:noFill/>
          </a:ln>
        </p:spPr>
        <p:txBody>
          <a:bodyPr vert="horz" wrap="square" lIns="0" tIns="26669" rIns="0" bIns="0" rtlCol="0">
            <a:spAutoFit/>
          </a:bodyPr>
          <a:lstStyle/>
          <a:p>
            <a:pPr marL="12700" marR="5080">
              <a:lnSpc>
                <a:spcPts val="1800"/>
              </a:lnSpc>
              <a:spcBef>
                <a:spcPts val="209"/>
              </a:spcBef>
            </a:pPr>
            <a:r>
              <a:rPr sz="1400" kern="0" spc="-25" dirty="0">
                <a:solidFill>
                  <a:srgbClr val="009343"/>
                </a:solidFill>
                <a:cs typeface="Fieldwork-Geo-Light"/>
              </a:rPr>
              <a:t>Transmission </a:t>
            </a:r>
            <a:r>
              <a:rPr sz="1400" kern="0" dirty="0">
                <a:solidFill>
                  <a:srgbClr val="009343"/>
                </a:solidFill>
                <a:cs typeface="Fieldwork-Geo-Light"/>
              </a:rPr>
              <a:t>&amp;</a:t>
            </a:r>
            <a:r>
              <a:rPr sz="1400" kern="0" spc="-85" dirty="0">
                <a:solidFill>
                  <a:srgbClr val="009343"/>
                </a:solidFill>
                <a:cs typeface="Fieldwork-Geo-Light"/>
              </a:rPr>
              <a:t> </a:t>
            </a:r>
            <a:r>
              <a:rPr lang="en-US" sz="1400" kern="0" dirty="0">
                <a:solidFill>
                  <a:srgbClr val="009343"/>
                </a:solidFill>
                <a:cs typeface="Fieldwork-Geo-Light"/>
              </a:rPr>
              <a:t>Gear Oils </a:t>
            </a:r>
            <a:endParaRPr sz="1400" kern="0" dirty="0">
              <a:solidFill>
                <a:sysClr val="windowText" lastClr="000000"/>
              </a:solidFill>
              <a:cs typeface="Fieldwork-Geo-Light"/>
            </a:endParaRPr>
          </a:p>
        </p:txBody>
      </p:sp>
      <p:sp>
        <p:nvSpPr>
          <p:cNvPr id="8" name="object 17">
            <a:extLst>
              <a:ext uri="{FF2B5EF4-FFF2-40B4-BE49-F238E27FC236}">
                <a16:creationId xmlns:a16="http://schemas.microsoft.com/office/drawing/2014/main" id="{65DAA042-51AE-0A80-3791-C3044B8A0670}"/>
              </a:ext>
            </a:extLst>
          </p:cNvPr>
          <p:cNvSpPr txBox="1"/>
          <p:nvPr/>
        </p:nvSpPr>
        <p:spPr>
          <a:xfrm>
            <a:off x="6869557" y="4456992"/>
            <a:ext cx="744220" cy="228268"/>
          </a:xfrm>
          <a:prstGeom prst="rect">
            <a:avLst/>
          </a:prstGeom>
          <a:ln>
            <a:noFill/>
          </a:ln>
        </p:spPr>
        <p:txBody>
          <a:bodyPr vert="horz" wrap="square" lIns="0" tIns="12700" rIns="0" bIns="0" rtlCol="0">
            <a:spAutoFit/>
          </a:bodyPr>
          <a:lstStyle/>
          <a:p>
            <a:pPr marL="12700">
              <a:spcBef>
                <a:spcPts val="100"/>
              </a:spcBef>
            </a:pPr>
            <a:r>
              <a:rPr sz="1400" kern="0" spc="-10" dirty="0">
                <a:solidFill>
                  <a:srgbClr val="FFFFFF"/>
                </a:solidFill>
                <a:cs typeface="Fieldwork-Geo-Light"/>
              </a:rPr>
              <a:t>Coolant</a:t>
            </a:r>
            <a:endParaRPr sz="1400" kern="0" dirty="0">
              <a:solidFill>
                <a:sysClr val="windowText" lastClr="000000"/>
              </a:solidFill>
              <a:cs typeface="Fieldwork-Geo-Light"/>
            </a:endParaRPr>
          </a:p>
        </p:txBody>
      </p:sp>
      <p:sp>
        <p:nvSpPr>
          <p:cNvPr id="9" name="object 18">
            <a:extLst>
              <a:ext uri="{FF2B5EF4-FFF2-40B4-BE49-F238E27FC236}">
                <a16:creationId xmlns:a16="http://schemas.microsoft.com/office/drawing/2014/main" id="{740686FE-0EA5-14E4-3031-499E05E9CD0E}"/>
              </a:ext>
            </a:extLst>
          </p:cNvPr>
          <p:cNvSpPr txBox="1"/>
          <p:nvPr/>
        </p:nvSpPr>
        <p:spPr>
          <a:xfrm>
            <a:off x="8822101" y="4456992"/>
            <a:ext cx="1034441" cy="228268"/>
          </a:xfrm>
          <a:prstGeom prst="rect">
            <a:avLst/>
          </a:prstGeom>
          <a:ln>
            <a:noFill/>
          </a:ln>
        </p:spPr>
        <p:txBody>
          <a:bodyPr vert="horz" wrap="square" lIns="0" tIns="12700" rIns="0" bIns="0" rtlCol="0">
            <a:spAutoFit/>
          </a:bodyPr>
          <a:lstStyle/>
          <a:p>
            <a:pPr marL="12700">
              <a:spcBef>
                <a:spcPts val="100"/>
              </a:spcBef>
            </a:pPr>
            <a:r>
              <a:rPr sz="1400" kern="0" spc="-10" dirty="0">
                <a:solidFill>
                  <a:srgbClr val="009343"/>
                </a:solidFill>
                <a:cs typeface="Fieldwork-Geo-Light"/>
              </a:rPr>
              <a:t>Grease</a:t>
            </a:r>
            <a:r>
              <a:rPr lang="en-US" sz="1400" kern="0" spc="-10" dirty="0">
                <a:solidFill>
                  <a:srgbClr val="009343"/>
                </a:solidFill>
                <a:cs typeface="Fieldwork-Geo-Light"/>
              </a:rPr>
              <a:t>s</a:t>
            </a:r>
            <a:endParaRPr sz="1400" kern="0" dirty="0">
              <a:solidFill>
                <a:sysClr val="windowText" lastClr="000000"/>
              </a:solidFill>
              <a:cs typeface="Fieldwork-Geo-Light"/>
            </a:endParaRPr>
          </a:p>
        </p:txBody>
      </p:sp>
      <p:sp>
        <p:nvSpPr>
          <p:cNvPr id="14" name="object 8">
            <a:extLst>
              <a:ext uri="{FF2B5EF4-FFF2-40B4-BE49-F238E27FC236}">
                <a16:creationId xmlns:a16="http://schemas.microsoft.com/office/drawing/2014/main" id="{DB8103DA-AB6C-B272-438D-66D7E697D2C6}"/>
              </a:ext>
            </a:extLst>
          </p:cNvPr>
          <p:cNvSpPr txBox="1"/>
          <p:nvPr/>
        </p:nvSpPr>
        <p:spPr>
          <a:xfrm>
            <a:off x="965132" y="4456992"/>
            <a:ext cx="1329690" cy="240899"/>
          </a:xfrm>
          <a:prstGeom prst="rect">
            <a:avLst/>
          </a:prstGeom>
          <a:ln>
            <a:noFill/>
          </a:ln>
        </p:spPr>
        <p:txBody>
          <a:bodyPr vert="horz" wrap="square" lIns="0" tIns="26669" rIns="0" bIns="0" rtlCol="0">
            <a:spAutoFit/>
          </a:bodyPr>
          <a:lstStyle/>
          <a:p>
            <a:pPr marL="12700" marR="5080">
              <a:lnSpc>
                <a:spcPts val="1800"/>
              </a:lnSpc>
              <a:spcBef>
                <a:spcPts val="209"/>
              </a:spcBef>
            </a:pPr>
            <a:r>
              <a:rPr sz="1400" kern="0" spc="-10" dirty="0">
                <a:solidFill>
                  <a:srgbClr val="009343"/>
                </a:solidFill>
                <a:cs typeface="Fieldwork-Geo-Light"/>
              </a:rPr>
              <a:t>Engine </a:t>
            </a:r>
            <a:r>
              <a:rPr sz="1400" kern="0" spc="-25" dirty="0">
                <a:solidFill>
                  <a:srgbClr val="009343"/>
                </a:solidFill>
                <a:cs typeface="Fieldwork-Geo-Light"/>
              </a:rPr>
              <a:t>Oil</a:t>
            </a:r>
            <a:endParaRPr sz="1400" kern="0" dirty="0">
              <a:solidFill>
                <a:sysClr val="windowText" lastClr="000000"/>
              </a:solidFill>
              <a:cs typeface="Fieldwork-Geo-Light"/>
            </a:endParaRPr>
          </a:p>
        </p:txBody>
      </p:sp>
      <p:sp>
        <p:nvSpPr>
          <p:cNvPr id="23" name="object 17">
            <a:extLst>
              <a:ext uri="{FF2B5EF4-FFF2-40B4-BE49-F238E27FC236}">
                <a16:creationId xmlns:a16="http://schemas.microsoft.com/office/drawing/2014/main" id="{E2E4AB04-6DE2-31E2-7B5E-7441F983C7D7}"/>
              </a:ext>
            </a:extLst>
          </p:cNvPr>
          <p:cNvSpPr txBox="1"/>
          <p:nvPr/>
        </p:nvSpPr>
        <p:spPr>
          <a:xfrm>
            <a:off x="6869557" y="4456992"/>
            <a:ext cx="744220" cy="228268"/>
          </a:xfrm>
          <a:prstGeom prst="rect">
            <a:avLst/>
          </a:prstGeom>
          <a:ln>
            <a:noFill/>
          </a:ln>
        </p:spPr>
        <p:txBody>
          <a:bodyPr vert="horz" wrap="square" lIns="0" tIns="12700" rIns="0" bIns="0" rtlCol="0">
            <a:spAutoFit/>
          </a:bodyPr>
          <a:lstStyle/>
          <a:p>
            <a:pPr marL="12700">
              <a:spcBef>
                <a:spcPts val="100"/>
              </a:spcBef>
            </a:pPr>
            <a:r>
              <a:rPr sz="1400" kern="0" spc="-10" dirty="0">
                <a:solidFill>
                  <a:srgbClr val="FFFFFF"/>
                </a:solidFill>
                <a:cs typeface="Fieldwork-Geo-Light"/>
              </a:rPr>
              <a:t>Coolant</a:t>
            </a:r>
            <a:endParaRPr sz="1400" kern="0" dirty="0">
              <a:solidFill>
                <a:sysClr val="windowText" lastClr="000000"/>
              </a:solidFill>
              <a:cs typeface="Fieldwork-Geo-Light"/>
            </a:endParaRPr>
          </a:p>
        </p:txBody>
      </p:sp>
      <p:sp>
        <p:nvSpPr>
          <p:cNvPr id="25" name="object 19">
            <a:extLst>
              <a:ext uri="{FF2B5EF4-FFF2-40B4-BE49-F238E27FC236}">
                <a16:creationId xmlns:a16="http://schemas.microsoft.com/office/drawing/2014/main" id="{8AFBC4FF-B491-5AF4-B5AE-8F8B16F85EAD}"/>
              </a:ext>
            </a:extLst>
          </p:cNvPr>
          <p:cNvSpPr txBox="1"/>
          <p:nvPr/>
        </p:nvSpPr>
        <p:spPr>
          <a:xfrm>
            <a:off x="10350277" y="4461590"/>
            <a:ext cx="980440" cy="228268"/>
          </a:xfrm>
          <a:prstGeom prst="rect">
            <a:avLst/>
          </a:prstGeom>
          <a:ln>
            <a:noFill/>
          </a:ln>
        </p:spPr>
        <p:txBody>
          <a:bodyPr vert="horz" wrap="square" lIns="0" tIns="12700" rIns="0" bIns="0" rtlCol="0">
            <a:spAutoFit/>
          </a:bodyPr>
          <a:lstStyle/>
          <a:p>
            <a:pPr marL="12700">
              <a:spcBef>
                <a:spcPts val="100"/>
              </a:spcBef>
            </a:pPr>
            <a:r>
              <a:rPr sz="1400" kern="0" spc="-10" dirty="0">
                <a:solidFill>
                  <a:srgbClr val="009343"/>
                </a:solidFill>
                <a:cs typeface="Fieldwork-Geo-Light"/>
              </a:rPr>
              <a:t>Hydraulics</a:t>
            </a:r>
            <a:endParaRPr sz="1400" kern="0" dirty="0">
              <a:solidFill>
                <a:sysClr val="windowText" lastClr="000000"/>
              </a:solidFill>
              <a:cs typeface="Fieldwork-Geo-Light"/>
            </a:endParaRPr>
          </a:p>
        </p:txBody>
      </p:sp>
      <p:pic>
        <p:nvPicPr>
          <p:cNvPr id="38" name="Picture 37">
            <a:extLst>
              <a:ext uri="{FF2B5EF4-FFF2-40B4-BE49-F238E27FC236}">
                <a16:creationId xmlns:a16="http://schemas.microsoft.com/office/drawing/2014/main" id="{6DEF7208-4895-9D2E-E7BB-731E6A764464}"/>
              </a:ext>
            </a:extLst>
          </p:cNvPr>
          <p:cNvPicPr>
            <a:picLocks noChangeAspect="1"/>
          </p:cNvPicPr>
          <p:nvPr/>
        </p:nvPicPr>
        <p:blipFill>
          <a:blip r:embed="rId3"/>
          <a:stretch>
            <a:fillRect/>
          </a:stretch>
        </p:blipFill>
        <p:spPr>
          <a:xfrm>
            <a:off x="1943247" y="2899652"/>
            <a:ext cx="1454317" cy="1454317"/>
          </a:xfrm>
          <a:prstGeom prst="rect">
            <a:avLst/>
          </a:prstGeom>
          <a:ln>
            <a:noFill/>
          </a:ln>
        </p:spPr>
      </p:pic>
      <p:pic>
        <p:nvPicPr>
          <p:cNvPr id="39" name="Picture 38">
            <a:extLst>
              <a:ext uri="{FF2B5EF4-FFF2-40B4-BE49-F238E27FC236}">
                <a16:creationId xmlns:a16="http://schemas.microsoft.com/office/drawing/2014/main" id="{0070CFFB-9AEF-F8DC-EB57-4A89A5BB1B8B}"/>
              </a:ext>
            </a:extLst>
          </p:cNvPr>
          <p:cNvPicPr>
            <a:picLocks noChangeAspect="1"/>
          </p:cNvPicPr>
          <p:nvPr/>
        </p:nvPicPr>
        <p:blipFill>
          <a:blip r:embed="rId4"/>
          <a:stretch>
            <a:fillRect/>
          </a:stretch>
        </p:blipFill>
        <p:spPr>
          <a:xfrm>
            <a:off x="3608924" y="2932395"/>
            <a:ext cx="1454317" cy="1454317"/>
          </a:xfrm>
          <a:prstGeom prst="rect">
            <a:avLst/>
          </a:prstGeom>
          <a:ln>
            <a:noFill/>
          </a:ln>
        </p:spPr>
      </p:pic>
      <p:sp>
        <p:nvSpPr>
          <p:cNvPr id="40" name="object 18">
            <a:extLst>
              <a:ext uri="{FF2B5EF4-FFF2-40B4-BE49-F238E27FC236}">
                <a16:creationId xmlns:a16="http://schemas.microsoft.com/office/drawing/2014/main" id="{41BB5277-E3A2-0409-F8B2-A6BAD5A3F74B}"/>
              </a:ext>
            </a:extLst>
          </p:cNvPr>
          <p:cNvSpPr txBox="1"/>
          <p:nvPr/>
        </p:nvSpPr>
        <p:spPr>
          <a:xfrm>
            <a:off x="6905117" y="4473834"/>
            <a:ext cx="744220" cy="228268"/>
          </a:xfrm>
          <a:prstGeom prst="rect">
            <a:avLst/>
          </a:prstGeom>
          <a:ln>
            <a:noFill/>
          </a:ln>
        </p:spPr>
        <p:txBody>
          <a:bodyPr vert="horz" wrap="square" lIns="0" tIns="12700" rIns="0" bIns="0" rtlCol="0">
            <a:spAutoFit/>
          </a:bodyPr>
          <a:lstStyle/>
          <a:p>
            <a:pPr marL="12700">
              <a:spcBef>
                <a:spcPts val="100"/>
              </a:spcBef>
            </a:pPr>
            <a:r>
              <a:rPr lang="en-US" sz="1400" kern="0" spc="-10" dirty="0">
                <a:solidFill>
                  <a:srgbClr val="009343"/>
                </a:solidFill>
                <a:cs typeface="Fieldwork-Geo-Light"/>
              </a:rPr>
              <a:t>Coolants</a:t>
            </a:r>
            <a:endParaRPr sz="1400" kern="0" dirty="0">
              <a:solidFill>
                <a:sysClr val="windowText" lastClr="000000"/>
              </a:solidFill>
              <a:cs typeface="Fieldwork-Geo-Light"/>
            </a:endParaRPr>
          </a:p>
        </p:txBody>
      </p:sp>
      <p:pic>
        <p:nvPicPr>
          <p:cNvPr id="42" name="Picture 41">
            <a:extLst>
              <a:ext uri="{FF2B5EF4-FFF2-40B4-BE49-F238E27FC236}">
                <a16:creationId xmlns:a16="http://schemas.microsoft.com/office/drawing/2014/main" id="{D50EA497-5F2F-5098-50CF-C3BE34E96F86}"/>
              </a:ext>
            </a:extLst>
          </p:cNvPr>
          <p:cNvPicPr>
            <a:picLocks noChangeAspect="1"/>
          </p:cNvPicPr>
          <p:nvPr/>
        </p:nvPicPr>
        <p:blipFill>
          <a:blip r:embed="rId5"/>
          <a:stretch>
            <a:fillRect/>
          </a:stretch>
        </p:blipFill>
        <p:spPr>
          <a:xfrm>
            <a:off x="6784591" y="2795431"/>
            <a:ext cx="1148498" cy="1599580"/>
          </a:xfrm>
          <a:prstGeom prst="rect">
            <a:avLst/>
          </a:prstGeom>
          <a:ln>
            <a:noFill/>
          </a:ln>
        </p:spPr>
      </p:pic>
      <p:pic>
        <p:nvPicPr>
          <p:cNvPr id="43" name="Picture 42">
            <a:extLst>
              <a:ext uri="{FF2B5EF4-FFF2-40B4-BE49-F238E27FC236}">
                <a16:creationId xmlns:a16="http://schemas.microsoft.com/office/drawing/2014/main" id="{371C4684-8775-2FE0-C883-A84B08BA6CFD}"/>
              </a:ext>
            </a:extLst>
          </p:cNvPr>
          <p:cNvPicPr>
            <a:picLocks noChangeAspect="1"/>
          </p:cNvPicPr>
          <p:nvPr/>
        </p:nvPicPr>
        <p:blipFill>
          <a:blip r:embed="rId6"/>
          <a:stretch>
            <a:fillRect/>
          </a:stretch>
        </p:blipFill>
        <p:spPr>
          <a:xfrm>
            <a:off x="8355970" y="2580847"/>
            <a:ext cx="1814164" cy="1814164"/>
          </a:xfrm>
          <a:prstGeom prst="rect">
            <a:avLst/>
          </a:prstGeom>
          <a:ln>
            <a:noFill/>
          </a:ln>
        </p:spPr>
      </p:pic>
      <p:pic>
        <p:nvPicPr>
          <p:cNvPr id="44" name="Picture 43">
            <a:extLst>
              <a:ext uri="{FF2B5EF4-FFF2-40B4-BE49-F238E27FC236}">
                <a16:creationId xmlns:a16="http://schemas.microsoft.com/office/drawing/2014/main" id="{F353D425-77FB-2628-6511-574376D0BBC3}"/>
              </a:ext>
            </a:extLst>
          </p:cNvPr>
          <p:cNvPicPr>
            <a:picLocks noChangeAspect="1"/>
          </p:cNvPicPr>
          <p:nvPr/>
        </p:nvPicPr>
        <p:blipFill>
          <a:blip r:embed="rId7"/>
          <a:stretch>
            <a:fillRect/>
          </a:stretch>
        </p:blipFill>
        <p:spPr>
          <a:xfrm>
            <a:off x="9897178" y="2566098"/>
            <a:ext cx="1814164" cy="1814164"/>
          </a:xfrm>
          <a:prstGeom prst="rect">
            <a:avLst/>
          </a:prstGeom>
          <a:ln>
            <a:noFill/>
          </a:ln>
        </p:spPr>
      </p:pic>
      <p:cxnSp>
        <p:nvCxnSpPr>
          <p:cNvPr id="47" name="Straight Connector 46">
            <a:extLst>
              <a:ext uri="{FF2B5EF4-FFF2-40B4-BE49-F238E27FC236}">
                <a16:creationId xmlns:a16="http://schemas.microsoft.com/office/drawing/2014/main" id="{E95F679E-F520-B339-CD1E-962185BF4B90}"/>
              </a:ext>
            </a:extLst>
          </p:cNvPr>
          <p:cNvCxnSpPr>
            <a:cxnSpLocks/>
          </p:cNvCxnSpPr>
          <p:nvPr/>
        </p:nvCxnSpPr>
        <p:spPr>
          <a:xfrm>
            <a:off x="943163" y="4435136"/>
            <a:ext cx="2194560" cy="0"/>
          </a:xfrm>
          <a:prstGeom prst="line">
            <a:avLst/>
          </a:prstGeom>
          <a:ln w="9525">
            <a:no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C8678A8-6360-3985-9CDB-41F617294089}"/>
              </a:ext>
            </a:extLst>
          </p:cNvPr>
          <p:cNvCxnSpPr>
            <a:cxnSpLocks/>
          </p:cNvCxnSpPr>
          <p:nvPr/>
        </p:nvCxnSpPr>
        <p:spPr>
          <a:xfrm>
            <a:off x="6911568" y="4431762"/>
            <a:ext cx="914400" cy="0"/>
          </a:xfrm>
          <a:prstGeom prst="line">
            <a:avLst/>
          </a:prstGeom>
          <a:ln w="9525">
            <a:no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0033427-B6D3-A327-77A3-932534FDC174}"/>
              </a:ext>
            </a:extLst>
          </p:cNvPr>
          <p:cNvCxnSpPr>
            <a:cxnSpLocks/>
          </p:cNvCxnSpPr>
          <p:nvPr/>
        </p:nvCxnSpPr>
        <p:spPr>
          <a:xfrm>
            <a:off x="3867879" y="4437024"/>
            <a:ext cx="2194560" cy="0"/>
          </a:xfrm>
          <a:prstGeom prst="line">
            <a:avLst/>
          </a:prstGeom>
          <a:ln w="9525">
            <a:no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72B59EE-02E7-57C2-08B7-4E319E81DEE2}"/>
              </a:ext>
            </a:extLst>
          </p:cNvPr>
          <p:cNvCxnSpPr>
            <a:cxnSpLocks/>
          </p:cNvCxnSpPr>
          <p:nvPr/>
        </p:nvCxnSpPr>
        <p:spPr>
          <a:xfrm>
            <a:off x="8778915" y="4438818"/>
            <a:ext cx="914400" cy="0"/>
          </a:xfrm>
          <a:prstGeom prst="line">
            <a:avLst/>
          </a:prstGeom>
          <a:ln w="9525">
            <a:no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D6E3D642-6C29-621D-8737-189E1BD1ECE3}"/>
              </a:ext>
            </a:extLst>
          </p:cNvPr>
          <p:cNvCxnSpPr>
            <a:cxnSpLocks/>
          </p:cNvCxnSpPr>
          <p:nvPr/>
        </p:nvCxnSpPr>
        <p:spPr>
          <a:xfrm>
            <a:off x="10337294" y="4431762"/>
            <a:ext cx="914400" cy="0"/>
          </a:xfrm>
          <a:prstGeom prst="line">
            <a:avLst/>
          </a:prstGeom>
          <a:ln w="9525">
            <a:noFill/>
          </a:ln>
        </p:spPr>
        <p:style>
          <a:lnRef idx="1">
            <a:schemeClr val="accent1"/>
          </a:lnRef>
          <a:fillRef idx="0">
            <a:schemeClr val="accent1"/>
          </a:fillRef>
          <a:effectRef idx="0">
            <a:schemeClr val="accent1"/>
          </a:effectRef>
          <a:fontRef idx="minor">
            <a:schemeClr val="tx1"/>
          </a:fontRef>
        </p:style>
      </p:cxnSp>
      <p:pic>
        <p:nvPicPr>
          <p:cNvPr id="55" name="Picture 54">
            <a:extLst>
              <a:ext uri="{FF2B5EF4-FFF2-40B4-BE49-F238E27FC236}">
                <a16:creationId xmlns:a16="http://schemas.microsoft.com/office/drawing/2014/main" id="{ADFAF91C-371A-8865-864F-550C67390846}"/>
              </a:ext>
            </a:extLst>
          </p:cNvPr>
          <p:cNvPicPr>
            <a:picLocks noChangeAspect="1"/>
          </p:cNvPicPr>
          <p:nvPr/>
        </p:nvPicPr>
        <p:blipFill>
          <a:blip r:embed="rId8"/>
          <a:stretch>
            <a:fillRect/>
          </a:stretch>
        </p:blipFill>
        <p:spPr>
          <a:xfrm>
            <a:off x="718930" y="2899652"/>
            <a:ext cx="1454317" cy="1454317"/>
          </a:xfrm>
          <a:prstGeom prst="rect">
            <a:avLst/>
          </a:prstGeom>
          <a:ln>
            <a:noFill/>
          </a:ln>
        </p:spPr>
      </p:pic>
    </p:spTree>
    <p:extLst>
      <p:ext uri="{BB962C8B-B14F-4D97-AF65-F5344CB8AC3E}">
        <p14:creationId xmlns:p14="http://schemas.microsoft.com/office/powerpoint/2010/main" val="2267691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348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317B5907-F610-5FC9-21C3-C6A3019F46D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3" name="Text Placeholder 2">
            <a:extLst>
              <a:ext uri="{FF2B5EF4-FFF2-40B4-BE49-F238E27FC236}">
                <a16:creationId xmlns:a16="http://schemas.microsoft.com/office/drawing/2014/main" id="{8691F06B-3499-981A-C5A1-1553D57C67B4}"/>
              </a:ext>
            </a:extLst>
          </p:cNvPr>
          <p:cNvSpPr>
            <a:spLocks noGrp="1"/>
          </p:cNvSpPr>
          <p:nvPr>
            <p:ph type="body" sz="quarter" idx="11"/>
          </p:nvPr>
        </p:nvSpPr>
        <p:spPr/>
        <p:txBody>
          <a:bodyPr/>
          <a:lstStyle/>
          <a:p>
            <a:r>
              <a:rPr lang="en-US" dirty="0">
                <a:effectLst/>
                <a:latin typeface="Arial" panose="020B0604020202020204" pitchFamily="34" charset="0"/>
              </a:rPr>
              <a:t>Diesel Engine Oil</a:t>
            </a:r>
          </a:p>
          <a:p>
            <a:pPr lvl="1"/>
            <a:r>
              <a:rPr lang="en-US" dirty="0">
                <a:effectLst/>
                <a:latin typeface="Arial" panose="020B0604020202020204" pitchFamily="34" charset="0"/>
              </a:rPr>
              <a:t>Vecton</a:t>
            </a:r>
            <a:r>
              <a:rPr lang="en-US" baseline="30000" dirty="0">
                <a:effectLst/>
                <a:latin typeface="Arial" panose="020B0604020202020204" pitchFamily="34" charset="0"/>
              </a:rPr>
              <a:t>®</a:t>
            </a:r>
            <a:r>
              <a:rPr lang="en-US" dirty="0">
                <a:effectLst/>
                <a:latin typeface="Arial" panose="020B0604020202020204" pitchFamily="34" charset="0"/>
              </a:rPr>
              <a:t> Long Drain 10W-30</a:t>
            </a:r>
          </a:p>
          <a:p>
            <a:pPr lvl="1"/>
            <a:r>
              <a:rPr lang="en-US" dirty="0">
                <a:effectLst/>
                <a:latin typeface="Arial" panose="020B0604020202020204" pitchFamily="34" charset="0"/>
              </a:rPr>
              <a:t>Vecton</a:t>
            </a:r>
            <a:r>
              <a:rPr lang="en-US" baseline="30000" dirty="0">
                <a:effectLst/>
                <a:latin typeface="Arial" panose="020B0604020202020204" pitchFamily="34" charset="0"/>
              </a:rPr>
              <a:t>®</a:t>
            </a:r>
            <a:r>
              <a:rPr lang="en-US" dirty="0">
                <a:effectLst/>
                <a:latin typeface="Arial" panose="020B0604020202020204" pitchFamily="34" charset="0"/>
              </a:rPr>
              <a:t> 15W-40</a:t>
            </a:r>
          </a:p>
          <a:p>
            <a:pPr lvl="1"/>
            <a:r>
              <a:rPr lang="en-US" dirty="0">
                <a:effectLst/>
                <a:latin typeface="Arial" panose="020B0604020202020204" pitchFamily="34" charset="0"/>
              </a:rPr>
              <a:t>CRB</a:t>
            </a:r>
            <a:r>
              <a:rPr lang="en-US" baseline="30000" dirty="0">
                <a:effectLst/>
                <a:latin typeface="Arial" panose="020B0604020202020204" pitchFamily="34" charset="0"/>
              </a:rPr>
              <a:t>®</a:t>
            </a:r>
            <a:r>
              <a:rPr lang="en-US" dirty="0">
                <a:effectLst/>
                <a:latin typeface="Arial" panose="020B0604020202020204" pitchFamily="34" charset="0"/>
              </a:rPr>
              <a:t> Multi 10W-30 or 15W-40</a:t>
            </a:r>
          </a:p>
          <a:p>
            <a:r>
              <a:rPr lang="en-US" dirty="0">
                <a:effectLst/>
                <a:latin typeface="Arial" panose="020B0604020202020204" pitchFamily="34" charset="0"/>
              </a:rPr>
              <a:t>Transmission Fluid</a:t>
            </a:r>
          </a:p>
          <a:p>
            <a:pPr lvl="1"/>
            <a:r>
              <a:rPr lang="en-US" dirty="0">
                <a:effectLst/>
                <a:latin typeface="Arial" panose="020B0604020202020204" pitchFamily="34" charset="0"/>
              </a:rPr>
              <a:t>Trans-C</a:t>
            </a:r>
            <a:r>
              <a:rPr lang="en-US" baseline="30000" dirty="0">
                <a:effectLst/>
                <a:latin typeface="Arial" panose="020B0604020202020204" pitchFamily="34" charset="0"/>
              </a:rPr>
              <a:t>™</a:t>
            </a:r>
            <a:r>
              <a:rPr lang="en-US" dirty="0">
                <a:effectLst/>
                <a:latin typeface="Arial" panose="020B0604020202020204" pitchFamily="34" charset="0"/>
              </a:rPr>
              <a:t> HT</a:t>
            </a:r>
          </a:p>
          <a:p>
            <a:pPr lvl="1"/>
            <a:r>
              <a:rPr lang="en-US" dirty="0">
                <a:effectLst/>
                <a:latin typeface="Arial" panose="020B0604020202020204" pitchFamily="34" charset="0"/>
              </a:rPr>
              <a:t>Trans-C</a:t>
            </a:r>
            <a:r>
              <a:rPr lang="en-US" baseline="30000" dirty="0">
                <a:effectLst/>
                <a:latin typeface="Arial" panose="020B0604020202020204" pitchFamily="34" charset="0"/>
              </a:rPr>
              <a:t>™</a:t>
            </a:r>
            <a:r>
              <a:rPr lang="en-US" dirty="0">
                <a:effectLst/>
                <a:latin typeface="Arial" panose="020B0604020202020204" pitchFamily="34" charset="0"/>
              </a:rPr>
              <a:t> 30</a:t>
            </a:r>
          </a:p>
          <a:p>
            <a:pPr lvl="1"/>
            <a:r>
              <a:rPr lang="en-US" dirty="0">
                <a:effectLst/>
                <a:latin typeface="Arial" panose="020B0604020202020204" pitchFamily="34" charset="0"/>
              </a:rPr>
              <a:t>Universal Tractor Fluid </a:t>
            </a:r>
          </a:p>
          <a:p>
            <a:r>
              <a:rPr lang="en-US" dirty="0">
                <a:effectLst/>
                <a:latin typeface="Arial" panose="020B0604020202020204" pitchFamily="34" charset="0"/>
              </a:rPr>
              <a:t>Hydraulic Fluid</a:t>
            </a:r>
          </a:p>
          <a:p>
            <a:pPr lvl="1"/>
            <a:r>
              <a:rPr lang="en-US" dirty="0">
                <a:effectLst/>
                <a:latin typeface="Arial" panose="020B0604020202020204" pitchFamily="34" charset="0"/>
              </a:rPr>
              <a:t>Trans-C</a:t>
            </a:r>
            <a:r>
              <a:rPr lang="en-US" baseline="30000" dirty="0">
                <a:effectLst/>
                <a:latin typeface="Arial" panose="020B0604020202020204" pitchFamily="34" charset="0"/>
              </a:rPr>
              <a:t>™</a:t>
            </a:r>
            <a:r>
              <a:rPr lang="en-US" dirty="0">
                <a:effectLst/>
                <a:latin typeface="Arial" panose="020B0604020202020204" pitchFamily="34" charset="0"/>
              </a:rPr>
              <a:t> HT</a:t>
            </a:r>
          </a:p>
          <a:p>
            <a:pPr lvl="1"/>
            <a:r>
              <a:rPr lang="en-US" dirty="0">
                <a:effectLst/>
                <a:latin typeface="Arial" panose="020B0604020202020204" pitchFamily="34" charset="0"/>
              </a:rPr>
              <a:t>Trans-C</a:t>
            </a:r>
            <a:r>
              <a:rPr lang="en-US" baseline="30000" dirty="0">
                <a:effectLst/>
                <a:latin typeface="Arial" panose="020B0604020202020204" pitchFamily="34" charset="0"/>
              </a:rPr>
              <a:t>™</a:t>
            </a:r>
            <a:r>
              <a:rPr lang="en-US" dirty="0">
                <a:effectLst/>
                <a:latin typeface="Arial" panose="020B0604020202020204" pitchFamily="34" charset="0"/>
              </a:rPr>
              <a:t> 10</a:t>
            </a:r>
          </a:p>
          <a:p>
            <a:pPr lvl="1"/>
            <a:r>
              <a:rPr lang="en-US" dirty="0">
                <a:effectLst/>
                <a:latin typeface="Arial" panose="020B0604020202020204" pitchFamily="34" charset="0"/>
              </a:rPr>
              <a:t>Universal Tractor Fluid </a:t>
            </a:r>
          </a:p>
          <a:p>
            <a:r>
              <a:rPr lang="en-US" dirty="0">
                <a:effectLst/>
                <a:latin typeface="Arial" panose="020B0604020202020204" pitchFamily="34" charset="0"/>
              </a:rPr>
              <a:t>Final Drive Fluid</a:t>
            </a:r>
          </a:p>
          <a:p>
            <a:pPr lvl="1"/>
            <a:r>
              <a:rPr lang="en-US" dirty="0">
                <a:effectLst/>
                <a:latin typeface="Arial" panose="020B0604020202020204" pitchFamily="34" charset="0"/>
              </a:rPr>
              <a:t>Universal Tractor Fluid</a:t>
            </a:r>
          </a:p>
          <a:p>
            <a:pPr lvl="1"/>
            <a:r>
              <a:rPr lang="en-US" dirty="0">
                <a:effectLst/>
                <a:latin typeface="Arial" panose="020B0604020202020204" pitchFamily="34" charset="0"/>
              </a:rPr>
              <a:t>Trans-C</a:t>
            </a:r>
            <a:r>
              <a:rPr lang="en-US" baseline="30000" dirty="0">
                <a:effectLst/>
                <a:latin typeface="Arial" panose="020B0604020202020204" pitchFamily="34" charset="0"/>
              </a:rPr>
              <a:t>™</a:t>
            </a:r>
            <a:r>
              <a:rPr lang="en-US" dirty="0">
                <a:effectLst/>
                <a:latin typeface="Arial" panose="020B0604020202020204" pitchFamily="34" charset="0"/>
              </a:rPr>
              <a:t> 50 or 30 </a:t>
            </a:r>
          </a:p>
          <a:p>
            <a:r>
              <a:rPr lang="en-US" dirty="0">
                <a:effectLst/>
                <a:latin typeface="Arial" panose="020B0604020202020204" pitchFamily="34" charset="0"/>
              </a:rPr>
              <a:t>Powered Axles</a:t>
            </a:r>
          </a:p>
          <a:p>
            <a:pPr lvl="1"/>
            <a:r>
              <a:rPr lang="en-US" dirty="0">
                <a:effectLst/>
                <a:latin typeface="Arial" panose="020B0604020202020204" pitchFamily="34" charset="0"/>
              </a:rPr>
              <a:t>Universal Tractor Fluid </a:t>
            </a:r>
          </a:p>
          <a:p>
            <a:r>
              <a:rPr lang="en-US" dirty="0">
                <a:effectLst/>
                <a:latin typeface="Arial" panose="020B0604020202020204" pitchFamily="34" charset="0"/>
              </a:rPr>
              <a:t>Pins &amp; Bushings Grease</a:t>
            </a:r>
          </a:p>
          <a:p>
            <a:pPr lvl="1"/>
            <a:r>
              <a:rPr lang="en-US" dirty="0">
                <a:effectLst/>
                <a:latin typeface="Arial" panose="020B0604020202020204" pitchFamily="34" charset="0"/>
              </a:rPr>
              <a:t>Contractor Special</a:t>
            </a:r>
          </a:p>
          <a:p>
            <a:pPr lvl="1"/>
            <a:r>
              <a:rPr lang="en-US" dirty="0">
                <a:effectLst/>
                <a:latin typeface="Arial" panose="020B0604020202020204" pitchFamily="34" charset="0"/>
              </a:rPr>
              <a:t>Pyroplex</a:t>
            </a:r>
            <a:r>
              <a:rPr lang="en-US" baseline="30000" dirty="0">
                <a:effectLst/>
                <a:latin typeface="Arial" panose="020B0604020202020204" pitchFamily="34" charset="0"/>
              </a:rPr>
              <a:t>®</a:t>
            </a:r>
            <a:r>
              <a:rPr lang="en-US" dirty="0">
                <a:effectLst/>
                <a:latin typeface="Arial" panose="020B0604020202020204" pitchFamily="34" charset="0"/>
              </a:rPr>
              <a:t> Blue</a:t>
            </a:r>
          </a:p>
          <a:p>
            <a:pPr lvl="1"/>
            <a:r>
              <a:rPr lang="en-US" dirty="0">
                <a:effectLst/>
                <a:latin typeface="Arial" panose="020B0604020202020204" pitchFamily="34" charset="0"/>
              </a:rPr>
              <a:t>Pyroplex</a:t>
            </a:r>
            <a:r>
              <a:rPr lang="en-US" baseline="30000" dirty="0">
                <a:effectLst/>
                <a:latin typeface="Arial" panose="020B0604020202020204" pitchFamily="34" charset="0"/>
              </a:rPr>
              <a:t>®</a:t>
            </a:r>
            <a:r>
              <a:rPr lang="en-US" dirty="0">
                <a:effectLst/>
                <a:latin typeface="Arial" panose="020B0604020202020204" pitchFamily="34" charset="0"/>
              </a:rPr>
              <a:t> Gold </a:t>
            </a:r>
          </a:p>
          <a:p>
            <a:r>
              <a:rPr lang="en-US" dirty="0">
                <a:effectLst/>
                <a:latin typeface="Arial" panose="020B0604020202020204" pitchFamily="34" charset="0"/>
              </a:rPr>
              <a:t>Coolant</a:t>
            </a:r>
          </a:p>
          <a:p>
            <a:pPr lvl="1"/>
            <a:r>
              <a:rPr lang="en-US" dirty="0">
                <a:effectLst/>
                <a:latin typeface="Arial" panose="020B0604020202020204" pitchFamily="34" charset="0"/>
              </a:rPr>
              <a:t>Radicool</a:t>
            </a:r>
            <a:r>
              <a:rPr lang="en-US" baseline="30000" dirty="0">
                <a:effectLst/>
                <a:latin typeface="Arial" panose="020B0604020202020204" pitchFamily="34" charset="0"/>
              </a:rPr>
              <a:t>™</a:t>
            </a:r>
            <a:r>
              <a:rPr lang="en-US" dirty="0">
                <a:effectLst/>
                <a:latin typeface="Arial" panose="020B0604020202020204" pitchFamily="34" charset="0"/>
              </a:rPr>
              <a:t> SF-O Premix</a:t>
            </a:r>
          </a:p>
          <a:p>
            <a:pPr lvl="1"/>
            <a:r>
              <a:rPr lang="en-US" dirty="0">
                <a:effectLst/>
                <a:latin typeface="Arial" panose="020B0604020202020204" pitchFamily="34" charset="0"/>
              </a:rPr>
              <a:t>Radicool</a:t>
            </a:r>
            <a:r>
              <a:rPr lang="en-US" baseline="30000" dirty="0">
                <a:effectLst/>
                <a:latin typeface="Arial" panose="020B0604020202020204" pitchFamily="34" charset="0"/>
              </a:rPr>
              <a:t>™</a:t>
            </a:r>
            <a:r>
              <a:rPr lang="en-US" dirty="0">
                <a:effectLst/>
                <a:latin typeface="Arial" panose="020B0604020202020204" pitchFamily="34" charset="0"/>
              </a:rPr>
              <a:t> Heavy Duty Premix</a:t>
            </a:r>
          </a:p>
        </p:txBody>
      </p:sp>
      <p:sp>
        <p:nvSpPr>
          <p:cNvPr id="6" name="overlay">
            <a:extLst>
              <a:ext uri="{FF2B5EF4-FFF2-40B4-BE49-F238E27FC236}">
                <a16:creationId xmlns:a16="http://schemas.microsoft.com/office/drawing/2014/main" id="{ECD7D6DD-A554-BFE1-EFFE-3CD297BA83B8}"/>
              </a:ext>
            </a:extLst>
          </p:cNvPr>
          <p:cNvSpPr txBox="1">
            <a:spLocks/>
          </p:cNvSpPr>
          <p:nvPr/>
        </p:nvSpPr>
        <p:spPr>
          <a:xfrm>
            <a:off x="1110616" y="1064030"/>
            <a:ext cx="6303644" cy="1611244"/>
          </a:xfrm>
          <a:prstGeom prst="rect">
            <a:avLst/>
          </a:prstGeom>
          <a:gradFill>
            <a:gsLst>
              <a:gs pos="0">
                <a:srgbClr val="0070C0">
                  <a:alpha val="53000"/>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7" name="Title">
            <a:extLst>
              <a:ext uri="{FF2B5EF4-FFF2-40B4-BE49-F238E27FC236}">
                <a16:creationId xmlns:a16="http://schemas.microsoft.com/office/drawing/2014/main" id="{7A184D47-F66F-781E-878F-3DA6565065EF}"/>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Backhoe Loader</a:t>
            </a:r>
          </a:p>
        </p:txBody>
      </p:sp>
    </p:spTree>
    <p:extLst>
      <p:ext uri="{BB962C8B-B14F-4D97-AF65-F5344CB8AC3E}">
        <p14:creationId xmlns:p14="http://schemas.microsoft.com/office/powerpoint/2010/main" val="4135201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169D65F-C30C-73FE-153C-D059FF86038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8BEC55D3-4912-2981-C4B2-925F8B0FE363}"/>
              </a:ext>
            </a:extLst>
          </p:cNvPr>
          <p:cNvSpPr>
            <a:spLocks noGrp="1"/>
          </p:cNvSpPr>
          <p:nvPr>
            <p:ph type="body" sz="quarter" idx="11"/>
          </p:nvPr>
        </p:nvSpPr>
        <p:spPr/>
        <p:txBody>
          <a:bodyPr/>
          <a:lstStyle/>
          <a:p>
            <a:r>
              <a:rPr lang="en-US" dirty="0"/>
              <a:t>Diesel Engine Oil</a:t>
            </a:r>
          </a:p>
          <a:p>
            <a:pPr lvl="1"/>
            <a:r>
              <a:rPr lang="en-US" dirty="0">
                <a:effectLst/>
                <a:latin typeface="Arial" panose="020B0604020202020204" pitchFamily="34" charset="0"/>
              </a:rPr>
              <a:t>Vecton</a:t>
            </a:r>
            <a:r>
              <a:rPr lang="en-US" baseline="30000" dirty="0">
                <a:effectLst/>
                <a:latin typeface="Arial" panose="020B0604020202020204" pitchFamily="34" charset="0"/>
              </a:rPr>
              <a:t>®</a:t>
            </a:r>
            <a:r>
              <a:rPr lang="en-US" dirty="0">
                <a:effectLst/>
                <a:latin typeface="Arial" panose="020B0604020202020204" pitchFamily="34" charset="0"/>
              </a:rPr>
              <a:t> Long Drain 10W-30</a:t>
            </a:r>
          </a:p>
          <a:p>
            <a:pPr lvl="1"/>
            <a:r>
              <a:rPr lang="en-US" dirty="0">
                <a:effectLst/>
                <a:latin typeface="Arial" panose="020B0604020202020204" pitchFamily="34" charset="0"/>
              </a:rPr>
              <a:t>Vecton</a:t>
            </a:r>
            <a:r>
              <a:rPr lang="en-US" baseline="30000" dirty="0">
                <a:effectLst/>
                <a:latin typeface="Arial" panose="020B0604020202020204" pitchFamily="34" charset="0"/>
              </a:rPr>
              <a:t>®</a:t>
            </a:r>
            <a:r>
              <a:rPr lang="en-US" dirty="0">
                <a:effectLst/>
                <a:latin typeface="Arial" panose="020B0604020202020204" pitchFamily="34" charset="0"/>
              </a:rPr>
              <a:t> 15W-40</a:t>
            </a:r>
          </a:p>
          <a:p>
            <a:pPr lvl="1"/>
            <a:r>
              <a:rPr lang="en-US" dirty="0">
                <a:effectLst/>
                <a:latin typeface="Arial" panose="020B0604020202020204" pitchFamily="34" charset="0"/>
              </a:rPr>
              <a:t>CRB</a:t>
            </a:r>
            <a:r>
              <a:rPr lang="en-US" baseline="30000" dirty="0">
                <a:effectLst/>
                <a:latin typeface="Arial" panose="020B0604020202020204" pitchFamily="34" charset="0"/>
              </a:rPr>
              <a:t>®</a:t>
            </a:r>
            <a:r>
              <a:rPr lang="en-US" dirty="0">
                <a:effectLst/>
                <a:latin typeface="Arial" panose="020B0604020202020204" pitchFamily="34" charset="0"/>
              </a:rPr>
              <a:t> Multi 10W-30 or 15W-40</a:t>
            </a:r>
            <a:r>
              <a:rPr lang="en-US" dirty="0">
                <a:effectLst/>
              </a:rPr>
              <a:t> </a:t>
            </a:r>
            <a:endParaRPr lang="en-US" dirty="0">
              <a:effectLst/>
              <a:latin typeface="Arial" panose="020B0604020202020204" pitchFamily="34" charset="0"/>
            </a:endParaRPr>
          </a:p>
          <a:p>
            <a:r>
              <a:rPr lang="en-US" dirty="0"/>
              <a:t>Automatic Transmission Fluid</a:t>
            </a:r>
          </a:p>
          <a:p>
            <a:pPr lvl="1"/>
            <a:r>
              <a:rPr lang="en-US" dirty="0">
                <a:effectLst/>
                <a:latin typeface="Arial" panose="020B0604020202020204" pitchFamily="34" charset="0"/>
              </a:rPr>
              <a:t>TranSynd</a:t>
            </a:r>
            <a:r>
              <a:rPr lang="en-US" baseline="30000" dirty="0">
                <a:effectLst/>
                <a:latin typeface="Arial" panose="020B0604020202020204" pitchFamily="34" charset="0"/>
              </a:rPr>
              <a:t>®</a:t>
            </a:r>
            <a:r>
              <a:rPr lang="en-US" dirty="0">
                <a:effectLst/>
                <a:latin typeface="Arial" panose="020B0604020202020204" pitchFamily="34" charset="0"/>
              </a:rPr>
              <a:t> 668 </a:t>
            </a:r>
          </a:p>
          <a:p>
            <a:pPr lvl="1"/>
            <a:r>
              <a:rPr lang="en-US" dirty="0">
                <a:effectLst/>
                <a:latin typeface="Arial" panose="020B0604020202020204" pitchFamily="34" charset="0"/>
              </a:rPr>
              <a:t>Castrol</a:t>
            </a:r>
            <a:r>
              <a:rPr lang="en-US" baseline="30000" dirty="0">
                <a:effectLst/>
                <a:latin typeface="Arial" panose="020B0604020202020204" pitchFamily="34" charset="0"/>
              </a:rPr>
              <a:t>®</a:t>
            </a:r>
            <a:r>
              <a:rPr lang="en-US" dirty="0">
                <a:effectLst/>
                <a:latin typeface="Arial" panose="020B0604020202020204" pitchFamily="34" charset="0"/>
              </a:rPr>
              <a:t> Heavy Duty Multi-Purpose ATF </a:t>
            </a:r>
          </a:p>
          <a:p>
            <a:r>
              <a:rPr lang="en-US" b="1" dirty="0">
                <a:effectLst/>
                <a:latin typeface="Arial" panose="020B0604020202020204" pitchFamily="34" charset="0"/>
              </a:rPr>
              <a:t>Manual Transmission Fluid</a:t>
            </a:r>
            <a:endParaRPr lang="en-US" dirty="0">
              <a:effectLst/>
              <a:latin typeface="Arial" panose="020B0604020202020204" pitchFamily="34" charset="0"/>
            </a:endParaRPr>
          </a:p>
          <a:p>
            <a:pPr lvl="1"/>
            <a:r>
              <a:rPr lang="en-US" dirty="0">
                <a:effectLst/>
                <a:latin typeface="Arial" panose="020B0604020202020204" pitchFamily="34" charset="0"/>
              </a:rPr>
              <a:t>Transmax</a:t>
            </a:r>
            <a:r>
              <a:rPr lang="en-US" baseline="30000" dirty="0">
                <a:effectLst/>
                <a:latin typeface="Arial" panose="020B0604020202020204" pitchFamily="34" charset="0"/>
              </a:rPr>
              <a:t>®</a:t>
            </a:r>
            <a:r>
              <a:rPr lang="en-US" dirty="0">
                <a:effectLst/>
                <a:latin typeface="Arial" panose="020B0604020202020204" pitchFamily="34" charset="0"/>
              </a:rPr>
              <a:t> Manual E Long Life 40 (Eaton)</a:t>
            </a:r>
          </a:p>
          <a:p>
            <a:pPr lvl="1"/>
            <a:r>
              <a:rPr lang="en-US" dirty="0">
                <a:effectLst/>
                <a:latin typeface="Arial" panose="020B0604020202020204" pitchFamily="34" charset="0"/>
              </a:rPr>
              <a:t>Transmax</a:t>
            </a:r>
            <a:r>
              <a:rPr lang="en-US" baseline="30000" dirty="0">
                <a:effectLst/>
                <a:latin typeface="Arial" panose="020B0604020202020204" pitchFamily="34" charset="0"/>
              </a:rPr>
              <a:t>®</a:t>
            </a:r>
            <a:r>
              <a:rPr lang="en-US" dirty="0">
                <a:effectLst/>
                <a:latin typeface="Arial" panose="020B0604020202020204" pitchFamily="34" charset="0"/>
              </a:rPr>
              <a:t> Manual HD 75W-90 </a:t>
            </a:r>
            <a:br>
              <a:rPr lang="en-US" dirty="0">
                <a:effectLst/>
                <a:latin typeface="Arial" panose="020B0604020202020204" pitchFamily="34" charset="0"/>
              </a:rPr>
            </a:br>
            <a:r>
              <a:rPr lang="en-US" dirty="0">
                <a:effectLst/>
                <a:latin typeface="Arial" panose="020B0604020202020204" pitchFamily="34" charset="0"/>
              </a:rPr>
              <a:t>(Mack mDRIVE &amp; Volvo I-Shift)</a:t>
            </a:r>
            <a:r>
              <a:rPr lang="en-US" dirty="0">
                <a:effectLst/>
              </a:rPr>
              <a:t> </a:t>
            </a:r>
            <a:endParaRPr lang="en-US" dirty="0">
              <a:effectLst/>
              <a:latin typeface="Arial" panose="020B0604020202020204" pitchFamily="34" charset="0"/>
            </a:endParaRPr>
          </a:p>
          <a:p>
            <a:r>
              <a:rPr lang="en-US" dirty="0"/>
              <a:t>Hydraulic Fluid</a:t>
            </a:r>
          </a:p>
          <a:p>
            <a:pPr lvl="1"/>
            <a:r>
              <a:rPr lang="en-US" dirty="0">
                <a:effectLst/>
                <a:latin typeface="Arial" panose="020B0604020202020204" pitchFamily="34" charset="0"/>
              </a:rPr>
              <a:t>Dual Range</a:t>
            </a:r>
            <a:r>
              <a:rPr lang="en-US" baseline="30000" dirty="0">
                <a:effectLst/>
                <a:latin typeface="Arial" panose="020B0604020202020204" pitchFamily="34" charset="0"/>
              </a:rPr>
              <a:t>™</a:t>
            </a:r>
            <a:r>
              <a:rPr lang="en-US" dirty="0">
                <a:effectLst/>
                <a:latin typeface="Arial" panose="020B0604020202020204" pitchFamily="34" charset="0"/>
              </a:rPr>
              <a:t> HV</a:t>
            </a:r>
          </a:p>
          <a:p>
            <a:pPr lvl="1"/>
            <a:r>
              <a:rPr lang="en-US" dirty="0">
                <a:effectLst/>
                <a:latin typeface="Arial" panose="020B0604020202020204" pitchFamily="34" charset="0"/>
              </a:rPr>
              <a:t>Blue Hydraulic</a:t>
            </a:r>
            <a:r>
              <a:rPr lang="en-US" baseline="30000" dirty="0">
                <a:effectLst/>
                <a:latin typeface="Arial" panose="020B0604020202020204" pitchFamily="34" charset="0"/>
              </a:rPr>
              <a:t>™</a:t>
            </a:r>
            <a:endParaRPr lang="en-US" dirty="0">
              <a:effectLst/>
              <a:latin typeface="Arial" panose="020B0604020202020204" pitchFamily="34" charset="0"/>
            </a:endParaRPr>
          </a:p>
          <a:p>
            <a:pPr lvl="1"/>
            <a:r>
              <a:rPr lang="en-US" dirty="0">
                <a:effectLst/>
                <a:latin typeface="Arial" panose="020B0604020202020204" pitchFamily="34" charset="0"/>
              </a:rPr>
              <a:t>Hyspin</a:t>
            </a:r>
            <a:r>
              <a:rPr lang="en-US" baseline="30000" dirty="0">
                <a:effectLst/>
                <a:latin typeface="Arial" panose="020B0604020202020204" pitchFamily="34" charset="0"/>
              </a:rPr>
              <a:t>®</a:t>
            </a:r>
            <a:r>
              <a:rPr lang="en-US" dirty="0">
                <a:effectLst/>
                <a:latin typeface="Arial" panose="020B0604020202020204" pitchFamily="34" charset="0"/>
              </a:rPr>
              <a:t> AWS</a:t>
            </a:r>
            <a:r>
              <a:rPr lang="en-US" dirty="0">
                <a:effectLst/>
              </a:rPr>
              <a:t> </a:t>
            </a:r>
            <a:endParaRPr lang="en-US" dirty="0">
              <a:effectLst/>
              <a:latin typeface="Arial" panose="020B0604020202020204" pitchFamily="34" charset="0"/>
            </a:endParaRPr>
          </a:p>
          <a:p>
            <a:r>
              <a:rPr lang="en-US" b="1" dirty="0">
                <a:effectLst/>
                <a:latin typeface="Arial" panose="020B0604020202020204" pitchFamily="34" charset="0"/>
              </a:rPr>
              <a:t>Wheel Bearing Grease</a:t>
            </a:r>
            <a:endParaRPr lang="en-US" dirty="0">
              <a:effectLst/>
              <a:latin typeface="Arial" panose="020B0604020202020204" pitchFamily="34" charset="0"/>
            </a:endParaRPr>
          </a:p>
          <a:p>
            <a:pPr lvl="1"/>
            <a:r>
              <a:rPr lang="en-US" dirty="0">
                <a:effectLst/>
                <a:latin typeface="Arial" panose="020B0604020202020204" pitchFamily="34" charset="0"/>
              </a:rPr>
              <a:t>Pyroplex</a:t>
            </a:r>
            <a:r>
              <a:rPr lang="en-US" baseline="30000" dirty="0">
                <a:effectLst/>
                <a:latin typeface="Arial" panose="020B0604020202020204" pitchFamily="34" charset="0"/>
              </a:rPr>
              <a:t>®</a:t>
            </a:r>
            <a:r>
              <a:rPr lang="en-US" dirty="0">
                <a:effectLst/>
                <a:latin typeface="Arial" panose="020B0604020202020204" pitchFamily="34" charset="0"/>
              </a:rPr>
              <a:t> Red</a:t>
            </a:r>
          </a:p>
          <a:p>
            <a:pPr lvl="1"/>
            <a:r>
              <a:rPr lang="en-US" dirty="0">
                <a:effectLst/>
                <a:latin typeface="Arial" panose="020B0604020202020204" pitchFamily="34" charset="0"/>
              </a:rPr>
              <a:t>Pyroplex</a:t>
            </a:r>
            <a:r>
              <a:rPr lang="en-US" baseline="30000" dirty="0">
                <a:effectLst/>
                <a:latin typeface="Arial" panose="020B0604020202020204" pitchFamily="34" charset="0"/>
              </a:rPr>
              <a:t>®</a:t>
            </a:r>
            <a:r>
              <a:rPr lang="en-US" dirty="0">
                <a:effectLst/>
                <a:latin typeface="Arial" panose="020B0604020202020204" pitchFamily="34" charset="0"/>
              </a:rPr>
              <a:t> Protection ES</a:t>
            </a:r>
            <a:r>
              <a:rPr lang="en-US" dirty="0">
                <a:effectLst/>
              </a:rPr>
              <a:t> </a:t>
            </a:r>
            <a:endParaRPr lang="en-US" dirty="0">
              <a:effectLst/>
              <a:latin typeface="Arial" panose="020B0604020202020204" pitchFamily="34" charset="0"/>
            </a:endParaRPr>
          </a:p>
          <a:p>
            <a:r>
              <a:rPr lang="en-US" dirty="0"/>
              <a:t>Mixing Drum Grease</a:t>
            </a:r>
          </a:p>
          <a:p>
            <a:pPr lvl="1"/>
            <a:r>
              <a:rPr lang="en-US" dirty="0">
                <a:effectLst/>
                <a:latin typeface="Arial" panose="020B0604020202020204" pitchFamily="34" charset="0"/>
              </a:rPr>
              <a:t>Pyroplex</a:t>
            </a:r>
            <a:r>
              <a:rPr lang="en-US" baseline="30000" dirty="0">
                <a:effectLst/>
                <a:latin typeface="Arial" panose="020B0604020202020204" pitchFamily="34" charset="0"/>
              </a:rPr>
              <a:t>®</a:t>
            </a:r>
            <a:r>
              <a:rPr lang="en-US" dirty="0">
                <a:effectLst/>
                <a:latin typeface="Arial" panose="020B0604020202020204" pitchFamily="34" charset="0"/>
              </a:rPr>
              <a:t> Blue </a:t>
            </a:r>
          </a:p>
          <a:p>
            <a:pPr lvl="1"/>
            <a:r>
              <a:rPr lang="en-US" dirty="0">
                <a:effectLst/>
                <a:latin typeface="Arial" panose="020B0604020202020204" pitchFamily="34" charset="0"/>
              </a:rPr>
              <a:t>Pyroplex</a:t>
            </a:r>
            <a:r>
              <a:rPr lang="en-US" baseline="30000" dirty="0">
                <a:effectLst/>
                <a:latin typeface="Arial" panose="020B0604020202020204" pitchFamily="34" charset="0"/>
              </a:rPr>
              <a:t>®</a:t>
            </a:r>
            <a:r>
              <a:rPr lang="en-US" dirty="0">
                <a:effectLst/>
                <a:latin typeface="Arial" panose="020B0604020202020204" pitchFamily="34" charset="0"/>
              </a:rPr>
              <a:t> Red </a:t>
            </a:r>
          </a:p>
          <a:p>
            <a:r>
              <a:rPr lang="en-US" dirty="0"/>
              <a:t>Differential</a:t>
            </a:r>
          </a:p>
          <a:p>
            <a:pPr lvl="1"/>
            <a:r>
              <a:rPr lang="en-US" dirty="0">
                <a:effectLst/>
                <a:latin typeface="Arial" panose="020B0604020202020204" pitchFamily="34" charset="0"/>
              </a:rPr>
              <a:t>Syngear</a:t>
            </a:r>
            <a:r>
              <a:rPr lang="en-US" baseline="30000" dirty="0">
                <a:effectLst/>
                <a:latin typeface="Arial" panose="020B0604020202020204" pitchFamily="34" charset="0"/>
              </a:rPr>
              <a:t>™</a:t>
            </a:r>
            <a:r>
              <a:rPr lang="en-US" dirty="0">
                <a:effectLst/>
                <a:latin typeface="Arial" panose="020B0604020202020204" pitchFamily="34" charset="0"/>
              </a:rPr>
              <a:t> 80W-140</a:t>
            </a:r>
          </a:p>
          <a:p>
            <a:pPr lvl="1"/>
            <a:r>
              <a:rPr lang="en-US" dirty="0">
                <a:effectLst/>
                <a:latin typeface="Arial" panose="020B0604020202020204" pitchFamily="34" charset="0"/>
              </a:rPr>
              <a:t>Syngear</a:t>
            </a:r>
            <a:r>
              <a:rPr lang="en-US" baseline="30000" dirty="0">
                <a:effectLst/>
                <a:latin typeface="Arial" panose="020B0604020202020204" pitchFamily="34" charset="0"/>
              </a:rPr>
              <a:t>™</a:t>
            </a:r>
            <a:r>
              <a:rPr lang="en-US" dirty="0">
                <a:effectLst/>
                <a:latin typeface="Arial" panose="020B0604020202020204" pitchFamily="34" charset="0"/>
              </a:rPr>
              <a:t> 75W-90</a:t>
            </a:r>
            <a:r>
              <a:rPr lang="en-US" dirty="0">
                <a:effectLst/>
              </a:rPr>
              <a:t> </a:t>
            </a:r>
            <a:endParaRPr lang="en-US" dirty="0">
              <a:effectLst/>
              <a:latin typeface="Arial" panose="020B0604020202020204" pitchFamily="34" charset="0"/>
            </a:endParaRPr>
          </a:p>
          <a:p>
            <a:r>
              <a:rPr lang="en-US" dirty="0"/>
              <a:t>Coolant</a:t>
            </a:r>
          </a:p>
          <a:p>
            <a:pPr lvl="1"/>
            <a:r>
              <a:rPr lang="en-US" dirty="0">
                <a:effectLst/>
                <a:latin typeface="Arial" panose="020B0604020202020204" pitchFamily="34" charset="0"/>
              </a:rPr>
              <a:t>Radicool</a:t>
            </a:r>
            <a:r>
              <a:rPr lang="en-US" baseline="30000" dirty="0">
                <a:effectLst/>
                <a:latin typeface="Arial" panose="020B0604020202020204" pitchFamily="34" charset="0"/>
              </a:rPr>
              <a:t>™</a:t>
            </a:r>
            <a:r>
              <a:rPr lang="en-US" dirty="0">
                <a:effectLst/>
                <a:latin typeface="Arial" panose="020B0604020202020204" pitchFamily="34" charset="0"/>
              </a:rPr>
              <a:t> SF-O Premix</a:t>
            </a:r>
          </a:p>
          <a:p>
            <a:pPr lvl="1"/>
            <a:r>
              <a:rPr lang="en-US" dirty="0">
                <a:effectLst/>
                <a:latin typeface="Arial" panose="020B0604020202020204" pitchFamily="34" charset="0"/>
              </a:rPr>
              <a:t>Radicool</a:t>
            </a:r>
            <a:r>
              <a:rPr lang="en-US" baseline="30000" dirty="0">
                <a:effectLst/>
                <a:latin typeface="Arial" panose="020B0604020202020204" pitchFamily="34" charset="0"/>
              </a:rPr>
              <a:t>™</a:t>
            </a:r>
            <a:r>
              <a:rPr lang="en-US" dirty="0">
                <a:effectLst/>
                <a:latin typeface="Arial" panose="020B0604020202020204" pitchFamily="34" charset="0"/>
              </a:rPr>
              <a:t> Heavy Duty Premix</a:t>
            </a:r>
            <a:endParaRPr lang="en-US" dirty="0"/>
          </a:p>
        </p:txBody>
      </p:sp>
      <p:sp>
        <p:nvSpPr>
          <p:cNvPr id="39" name="overlay">
            <a:extLst>
              <a:ext uri="{FF2B5EF4-FFF2-40B4-BE49-F238E27FC236}">
                <a16:creationId xmlns:a16="http://schemas.microsoft.com/office/drawing/2014/main" id="{C63F360F-8FD8-979C-BBE2-8C198FA9989C}"/>
              </a:ext>
            </a:extLst>
          </p:cNvPr>
          <p:cNvSpPr txBox="1">
            <a:spLocks/>
          </p:cNvSpPr>
          <p:nvPr/>
        </p:nvSpPr>
        <p:spPr>
          <a:xfrm>
            <a:off x="1110616" y="1064030"/>
            <a:ext cx="6303644" cy="1611244"/>
          </a:xfrm>
          <a:prstGeom prst="rect">
            <a:avLst/>
          </a:prstGeom>
          <a:gradFill>
            <a:gsLst>
              <a:gs pos="0">
                <a:srgbClr val="3C98C9">
                  <a:alpha val="67843"/>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2" name="Title">
            <a:extLst>
              <a:ext uri="{FF2B5EF4-FFF2-40B4-BE49-F238E27FC236}">
                <a16:creationId xmlns:a16="http://schemas.microsoft.com/office/drawing/2014/main" id="{9A191765-4E24-0145-C057-76702E07D120}"/>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Concrete Mixer Truck</a:t>
            </a:r>
          </a:p>
        </p:txBody>
      </p:sp>
    </p:spTree>
    <p:extLst>
      <p:ext uri="{BB962C8B-B14F-4D97-AF65-F5344CB8AC3E}">
        <p14:creationId xmlns:p14="http://schemas.microsoft.com/office/powerpoint/2010/main" val="1118176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D4FBC-843C-51F8-FE59-13E747FE215F}"/>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CE39E67-84CC-149B-9285-FC2D31499B1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3" name="Text Placeholder 2">
            <a:extLst>
              <a:ext uri="{FF2B5EF4-FFF2-40B4-BE49-F238E27FC236}">
                <a16:creationId xmlns:a16="http://schemas.microsoft.com/office/drawing/2014/main" id="{66924215-6453-1E7E-4F1B-F848F325BE43}"/>
              </a:ext>
            </a:extLst>
          </p:cNvPr>
          <p:cNvSpPr>
            <a:spLocks noGrp="1"/>
          </p:cNvSpPr>
          <p:nvPr>
            <p:ph type="body" sz="quarter" idx="11"/>
          </p:nvPr>
        </p:nvSpPr>
        <p:spPr/>
        <p:txBody>
          <a:bodyPr/>
          <a:lstStyle/>
          <a:p>
            <a:r>
              <a:rPr lang="en-US" b="1" dirty="0">
                <a:effectLst/>
              </a:rPr>
              <a:t>Diesel Engine Oil</a:t>
            </a:r>
            <a:endParaRPr lang="en-US" dirty="0">
              <a:effectLst/>
            </a:endParaRPr>
          </a:p>
          <a:p>
            <a:pPr lvl="1"/>
            <a:r>
              <a:rPr lang="en-US" dirty="0">
                <a:effectLst/>
              </a:rPr>
              <a:t>Vecton</a:t>
            </a:r>
            <a:r>
              <a:rPr lang="en-US" baseline="30000" dirty="0">
                <a:effectLst/>
              </a:rPr>
              <a:t>®</a:t>
            </a:r>
            <a:r>
              <a:rPr lang="en-US" dirty="0">
                <a:effectLst/>
              </a:rPr>
              <a:t> Long Drain 10W-30</a:t>
            </a:r>
          </a:p>
          <a:p>
            <a:pPr lvl="1"/>
            <a:r>
              <a:rPr lang="en-US" dirty="0">
                <a:effectLst/>
              </a:rPr>
              <a:t>Vecton</a:t>
            </a:r>
            <a:r>
              <a:rPr lang="en-US" baseline="30000" dirty="0">
                <a:effectLst/>
              </a:rPr>
              <a:t>®</a:t>
            </a:r>
            <a:r>
              <a:rPr lang="en-US" dirty="0">
                <a:effectLst/>
              </a:rPr>
              <a:t> 15W-40</a:t>
            </a:r>
          </a:p>
          <a:p>
            <a:pPr lvl="1"/>
            <a:r>
              <a:rPr lang="en-US" dirty="0">
                <a:effectLst/>
              </a:rPr>
              <a:t>CRB</a:t>
            </a:r>
            <a:r>
              <a:rPr lang="en-US" baseline="30000" dirty="0">
                <a:effectLst/>
              </a:rPr>
              <a:t>®</a:t>
            </a:r>
            <a:r>
              <a:rPr lang="en-US" dirty="0">
                <a:effectLst/>
              </a:rPr>
              <a:t> Multi 10W-30 or 15W-40</a:t>
            </a:r>
          </a:p>
          <a:p>
            <a:r>
              <a:rPr lang="en-US" b="1" dirty="0">
                <a:effectLst/>
              </a:rPr>
              <a:t>Transmission Fluid</a:t>
            </a:r>
            <a:endParaRPr lang="en-US" dirty="0">
              <a:effectLst/>
            </a:endParaRPr>
          </a:p>
          <a:p>
            <a:pPr lvl="1"/>
            <a:r>
              <a:rPr lang="en-US" dirty="0">
                <a:effectLst/>
              </a:rPr>
              <a:t>Trans-C</a:t>
            </a:r>
            <a:r>
              <a:rPr lang="en-US" baseline="30000" dirty="0">
                <a:effectLst/>
              </a:rPr>
              <a:t>™</a:t>
            </a:r>
            <a:r>
              <a:rPr lang="en-US" dirty="0">
                <a:effectLst/>
              </a:rPr>
              <a:t> HT</a:t>
            </a:r>
          </a:p>
          <a:p>
            <a:pPr lvl="1"/>
            <a:r>
              <a:rPr lang="en-US" dirty="0">
                <a:effectLst/>
              </a:rPr>
              <a:t>Trans-C</a:t>
            </a:r>
            <a:r>
              <a:rPr lang="en-US" baseline="30000" dirty="0">
                <a:effectLst/>
              </a:rPr>
              <a:t>™</a:t>
            </a:r>
            <a:r>
              <a:rPr lang="en-US" dirty="0">
                <a:effectLst/>
              </a:rPr>
              <a:t> 30</a:t>
            </a:r>
          </a:p>
          <a:p>
            <a:r>
              <a:rPr lang="en-US" b="1" dirty="0">
                <a:effectLst/>
              </a:rPr>
              <a:t>Hydraulic Fluid</a:t>
            </a:r>
            <a:endParaRPr lang="en-US" dirty="0">
              <a:effectLst/>
            </a:endParaRPr>
          </a:p>
          <a:p>
            <a:pPr lvl="1"/>
            <a:r>
              <a:rPr lang="en-US" dirty="0">
                <a:effectLst/>
              </a:rPr>
              <a:t>Trans-C</a:t>
            </a:r>
            <a:r>
              <a:rPr lang="en-US" baseline="30000" dirty="0">
                <a:effectLst/>
              </a:rPr>
              <a:t>™</a:t>
            </a:r>
            <a:r>
              <a:rPr lang="en-US" dirty="0">
                <a:effectLst/>
              </a:rPr>
              <a:t> HT</a:t>
            </a:r>
          </a:p>
          <a:p>
            <a:pPr lvl="1"/>
            <a:r>
              <a:rPr lang="en-US" dirty="0">
                <a:effectLst/>
              </a:rPr>
              <a:t>Trans-C</a:t>
            </a:r>
            <a:r>
              <a:rPr lang="en-US" baseline="30000" dirty="0">
                <a:effectLst/>
              </a:rPr>
              <a:t>™</a:t>
            </a:r>
            <a:r>
              <a:rPr lang="en-US" dirty="0">
                <a:effectLst/>
              </a:rPr>
              <a:t> 10</a:t>
            </a:r>
          </a:p>
          <a:p>
            <a:r>
              <a:rPr lang="en-US" b="1" dirty="0">
                <a:effectLst/>
              </a:rPr>
              <a:t>Final Drive Fluid</a:t>
            </a:r>
            <a:endParaRPr lang="en-US" dirty="0">
              <a:effectLst/>
            </a:endParaRPr>
          </a:p>
          <a:p>
            <a:pPr lvl="1"/>
            <a:r>
              <a:rPr lang="en-US" dirty="0">
                <a:effectLst/>
              </a:rPr>
              <a:t>Trans-C</a:t>
            </a:r>
            <a:r>
              <a:rPr lang="en-US" baseline="30000" dirty="0">
                <a:effectLst/>
              </a:rPr>
              <a:t>™</a:t>
            </a:r>
            <a:r>
              <a:rPr lang="en-US" dirty="0">
                <a:effectLst/>
              </a:rPr>
              <a:t> 30, 50 or 60</a:t>
            </a:r>
          </a:p>
          <a:p>
            <a:pPr lvl="1"/>
            <a:r>
              <a:rPr lang="en-US" dirty="0">
                <a:effectLst/>
              </a:rPr>
              <a:t>Axle FD-1</a:t>
            </a:r>
          </a:p>
          <a:p>
            <a:r>
              <a:rPr lang="en-US" b="1" dirty="0">
                <a:effectLst/>
              </a:rPr>
              <a:t>Pins &amp; Bushings Grease</a:t>
            </a:r>
            <a:endParaRPr lang="en-US" dirty="0">
              <a:effectLst/>
            </a:endParaRPr>
          </a:p>
          <a:p>
            <a:pPr lvl="1"/>
            <a:r>
              <a:rPr lang="en-US" dirty="0">
                <a:effectLst/>
              </a:rPr>
              <a:t>Contractor Special</a:t>
            </a:r>
          </a:p>
          <a:p>
            <a:pPr lvl="1"/>
            <a:r>
              <a:rPr lang="en-US" dirty="0">
                <a:effectLst/>
              </a:rPr>
              <a:t>Pyroplex</a:t>
            </a:r>
            <a:r>
              <a:rPr lang="en-US" baseline="30000" dirty="0">
                <a:effectLst/>
              </a:rPr>
              <a:t>®</a:t>
            </a:r>
            <a:r>
              <a:rPr lang="en-US" dirty="0">
                <a:effectLst/>
              </a:rPr>
              <a:t> Blue</a:t>
            </a:r>
          </a:p>
          <a:p>
            <a:pPr lvl="1"/>
            <a:r>
              <a:rPr lang="en-US" dirty="0">
                <a:effectLst/>
              </a:rPr>
              <a:t>Pyroplex</a:t>
            </a:r>
            <a:r>
              <a:rPr lang="en-US" baseline="30000" dirty="0">
                <a:effectLst/>
              </a:rPr>
              <a:t>®</a:t>
            </a:r>
            <a:r>
              <a:rPr lang="en-US" dirty="0">
                <a:effectLst/>
              </a:rPr>
              <a:t> Gold</a:t>
            </a:r>
          </a:p>
          <a:p>
            <a:r>
              <a:rPr lang="en-US" b="1" dirty="0">
                <a:effectLst/>
              </a:rPr>
              <a:t>Coolant</a:t>
            </a:r>
            <a:endParaRPr lang="en-US" dirty="0">
              <a:effectLst/>
            </a:endParaRPr>
          </a:p>
          <a:p>
            <a:pPr lvl="1"/>
            <a:r>
              <a:rPr lang="en-US" dirty="0">
                <a:effectLst/>
              </a:rPr>
              <a:t>Radicool</a:t>
            </a:r>
            <a:r>
              <a:rPr lang="en-US" baseline="30000" dirty="0">
                <a:effectLst/>
              </a:rPr>
              <a:t>™</a:t>
            </a:r>
            <a:r>
              <a:rPr lang="en-US" dirty="0">
                <a:effectLst/>
              </a:rPr>
              <a:t> SF-O Premix</a:t>
            </a:r>
          </a:p>
          <a:p>
            <a:pPr lvl="1"/>
            <a:r>
              <a:rPr lang="en-US" dirty="0">
                <a:effectLst/>
              </a:rPr>
              <a:t>Radicool</a:t>
            </a:r>
            <a:r>
              <a:rPr lang="en-US" baseline="30000" dirty="0">
                <a:effectLst/>
              </a:rPr>
              <a:t>™</a:t>
            </a:r>
            <a:r>
              <a:rPr lang="en-US" dirty="0">
                <a:effectLst/>
              </a:rPr>
              <a:t> Heavy Duty Premix</a:t>
            </a:r>
          </a:p>
        </p:txBody>
      </p:sp>
      <p:sp>
        <p:nvSpPr>
          <p:cNvPr id="6" name="overlay">
            <a:extLst>
              <a:ext uri="{FF2B5EF4-FFF2-40B4-BE49-F238E27FC236}">
                <a16:creationId xmlns:a16="http://schemas.microsoft.com/office/drawing/2014/main" id="{768407DC-7FF2-6725-027F-540DF98D8F47}"/>
              </a:ext>
            </a:extLst>
          </p:cNvPr>
          <p:cNvSpPr txBox="1">
            <a:spLocks/>
          </p:cNvSpPr>
          <p:nvPr/>
        </p:nvSpPr>
        <p:spPr>
          <a:xfrm>
            <a:off x="1110616" y="1064030"/>
            <a:ext cx="6303644" cy="1611244"/>
          </a:xfrm>
          <a:prstGeom prst="rect">
            <a:avLst/>
          </a:prstGeom>
          <a:gradFill>
            <a:gsLst>
              <a:gs pos="0">
                <a:srgbClr val="0070C0">
                  <a:alpha val="53000"/>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7" name="Title">
            <a:extLst>
              <a:ext uri="{FF2B5EF4-FFF2-40B4-BE49-F238E27FC236}">
                <a16:creationId xmlns:a16="http://schemas.microsoft.com/office/drawing/2014/main" id="{CFB6ACBB-C4A8-3676-A0B9-372EC12CFF31}"/>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Dozer</a:t>
            </a:r>
          </a:p>
        </p:txBody>
      </p:sp>
    </p:spTree>
    <p:extLst>
      <p:ext uri="{BB962C8B-B14F-4D97-AF65-F5344CB8AC3E}">
        <p14:creationId xmlns:p14="http://schemas.microsoft.com/office/powerpoint/2010/main" val="2396203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05AD3-1BEE-2727-5CBB-F97AA0C5E5B6}"/>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1141C9C2-A74B-81DE-D0A6-B7D9C56778E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5AF7CBB5-4266-0461-672D-EC6994E2025A}"/>
              </a:ext>
            </a:extLst>
          </p:cNvPr>
          <p:cNvSpPr>
            <a:spLocks noGrp="1"/>
          </p:cNvSpPr>
          <p:nvPr>
            <p:ph type="body" sz="quarter" idx="11"/>
          </p:nvPr>
        </p:nvSpPr>
        <p:spPr/>
        <p:txBody>
          <a:bodyPr/>
          <a:lstStyle/>
          <a:p>
            <a:r>
              <a:rPr lang="en-US" dirty="0"/>
              <a:t>Diesel Engine Oil</a:t>
            </a:r>
          </a:p>
          <a:p>
            <a:pPr lvl="1"/>
            <a:r>
              <a:rPr lang="en-US" dirty="0">
                <a:effectLst/>
              </a:rPr>
              <a:t>Vecton</a:t>
            </a:r>
            <a:r>
              <a:rPr lang="en-US" baseline="30000" dirty="0">
                <a:effectLst/>
              </a:rPr>
              <a:t>®</a:t>
            </a:r>
            <a:r>
              <a:rPr lang="en-US" dirty="0">
                <a:effectLst/>
              </a:rPr>
              <a:t> Long Drain 10W-30</a:t>
            </a:r>
          </a:p>
          <a:p>
            <a:pPr lvl="1"/>
            <a:r>
              <a:rPr lang="en-US" dirty="0">
                <a:effectLst/>
              </a:rPr>
              <a:t>Vecton</a:t>
            </a:r>
            <a:r>
              <a:rPr lang="en-US" baseline="30000" dirty="0">
                <a:effectLst/>
              </a:rPr>
              <a:t>®</a:t>
            </a:r>
            <a:r>
              <a:rPr lang="en-US" dirty="0">
                <a:effectLst/>
              </a:rPr>
              <a:t> 15W-40</a:t>
            </a:r>
          </a:p>
          <a:p>
            <a:pPr lvl="1"/>
            <a:r>
              <a:rPr lang="en-US" dirty="0">
                <a:effectLst/>
              </a:rPr>
              <a:t>CRB</a:t>
            </a:r>
            <a:r>
              <a:rPr lang="en-US" baseline="30000" dirty="0">
                <a:effectLst/>
              </a:rPr>
              <a:t>®</a:t>
            </a:r>
            <a:r>
              <a:rPr lang="en-US" dirty="0">
                <a:effectLst/>
              </a:rPr>
              <a:t> Multi 10W-30 or 15W-40</a:t>
            </a:r>
          </a:p>
          <a:p>
            <a:r>
              <a:rPr lang="en-US" dirty="0"/>
              <a:t>Hydraulic Fluid</a:t>
            </a:r>
          </a:p>
          <a:p>
            <a:pPr lvl="1"/>
            <a:r>
              <a:rPr lang="en-US" dirty="0">
                <a:effectLst/>
              </a:rPr>
              <a:t>Trans-C</a:t>
            </a:r>
            <a:r>
              <a:rPr lang="en-US" baseline="30000" dirty="0">
                <a:effectLst/>
              </a:rPr>
              <a:t>™</a:t>
            </a:r>
            <a:r>
              <a:rPr lang="en-US" dirty="0">
                <a:effectLst/>
              </a:rPr>
              <a:t> HT</a:t>
            </a:r>
          </a:p>
          <a:p>
            <a:pPr lvl="1"/>
            <a:r>
              <a:rPr lang="en-US" dirty="0">
                <a:effectLst/>
              </a:rPr>
              <a:t>Trans-C</a:t>
            </a:r>
            <a:r>
              <a:rPr lang="en-US" baseline="30000" dirty="0">
                <a:effectLst/>
              </a:rPr>
              <a:t>™</a:t>
            </a:r>
            <a:r>
              <a:rPr lang="en-US" dirty="0">
                <a:effectLst/>
              </a:rPr>
              <a:t> 10</a:t>
            </a:r>
          </a:p>
          <a:p>
            <a:pPr lvl="1"/>
            <a:r>
              <a:rPr lang="en-US" dirty="0">
                <a:effectLst/>
              </a:rPr>
              <a:t>Hyspin</a:t>
            </a:r>
            <a:r>
              <a:rPr lang="en-US" baseline="30000" dirty="0">
                <a:effectLst/>
              </a:rPr>
              <a:t>®</a:t>
            </a:r>
            <a:r>
              <a:rPr lang="en-US" dirty="0">
                <a:effectLst/>
              </a:rPr>
              <a:t> HVI </a:t>
            </a:r>
            <a:br>
              <a:rPr lang="en-US" dirty="0">
                <a:effectLst/>
              </a:rPr>
            </a:br>
            <a:r>
              <a:rPr lang="en-US" dirty="0">
                <a:effectLst/>
              </a:rPr>
              <a:t>(zinc-free; do not mix with fluids </a:t>
            </a:r>
            <a:br>
              <a:rPr lang="en-US" dirty="0">
                <a:effectLst/>
              </a:rPr>
            </a:br>
            <a:r>
              <a:rPr lang="en-US" dirty="0">
                <a:effectLst/>
              </a:rPr>
              <a:t>containing zinc)</a:t>
            </a:r>
          </a:p>
          <a:p>
            <a:r>
              <a:rPr lang="en-US" dirty="0"/>
              <a:t>Final Drive Fluid</a:t>
            </a:r>
          </a:p>
          <a:p>
            <a:pPr lvl="1"/>
            <a:r>
              <a:rPr lang="en-US" dirty="0">
                <a:effectLst/>
              </a:rPr>
              <a:t>Trans-C</a:t>
            </a:r>
            <a:r>
              <a:rPr lang="en-US" baseline="30000" dirty="0">
                <a:effectLst/>
              </a:rPr>
              <a:t>™</a:t>
            </a:r>
            <a:r>
              <a:rPr lang="en-US" dirty="0">
                <a:effectLst/>
              </a:rPr>
              <a:t> 50 or 60 </a:t>
            </a:r>
          </a:p>
          <a:p>
            <a:pPr lvl="1"/>
            <a:r>
              <a:rPr lang="en-US" dirty="0">
                <a:effectLst/>
              </a:rPr>
              <a:t>Axle FD-1 </a:t>
            </a:r>
          </a:p>
          <a:p>
            <a:r>
              <a:rPr lang="en-US" dirty="0"/>
              <a:t>Grease</a:t>
            </a:r>
          </a:p>
          <a:p>
            <a:pPr lvl="1"/>
            <a:r>
              <a:rPr lang="en-US" dirty="0">
                <a:effectLst/>
              </a:rPr>
              <a:t>Contractor Special</a:t>
            </a:r>
          </a:p>
          <a:p>
            <a:pPr lvl="1"/>
            <a:r>
              <a:rPr lang="en-US" dirty="0">
                <a:effectLst/>
              </a:rPr>
              <a:t>Pyroplex</a:t>
            </a:r>
            <a:r>
              <a:rPr lang="en-US" baseline="30000" dirty="0">
                <a:effectLst/>
              </a:rPr>
              <a:t>®</a:t>
            </a:r>
            <a:r>
              <a:rPr lang="en-US" dirty="0">
                <a:effectLst/>
              </a:rPr>
              <a:t> Blue</a:t>
            </a:r>
          </a:p>
          <a:p>
            <a:pPr lvl="1"/>
            <a:r>
              <a:rPr lang="en-US" dirty="0">
                <a:effectLst/>
              </a:rPr>
              <a:t>Pyroplex</a:t>
            </a:r>
            <a:r>
              <a:rPr lang="en-US" baseline="30000" dirty="0">
                <a:effectLst/>
              </a:rPr>
              <a:t>®</a:t>
            </a:r>
            <a:r>
              <a:rPr lang="en-US" dirty="0">
                <a:effectLst/>
              </a:rPr>
              <a:t> Gold </a:t>
            </a:r>
          </a:p>
          <a:p>
            <a:r>
              <a:rPr lang="en-US" dirty="0"/>
              <a:t>Coolant</a:t>
            </a:r>
          </a:p>
          <a:p>
            <a:pPr lvl="1"/>
            <a:r>
              <a:rPr lang="en-US" dirty="0">
                <a:effectLst/>
              </a:rPr>
              <a:t>Radicool</a:t>
            </a:r>
            <a:r>
              <a:rPr lang="en-US" baseline="30000" dirty="0">
                <a:effectLst/>
              </a:rPr>
              <a:t>™</a:t>
            </a:r>
            <a:r>
              <a:rPr lang="en-US" dirty="0">
                <a:effectLst/>
              </a:rPr>
              <a:t> SF-O Premix</a:t>
            </a:r>
          </a:p>
          <a:p>
            <a:pPr lvl="1"/>
            <a:r>
              <a:rPr lang="en-US" dirty="0">
                <a:effectLst/>
              </a:rPr>
              <a:t>Radicool</a:t>
            </a:r>
            <a:r>
              <a:rPr lang="en-US" baseline="30000" dirty="0">
                <a:effectLst/>
              </a:rPr>
              <a:t>™</a:t>
            </a:r>
            <a:r>
              <a:rPr lang="en-US" dirty="0">
                <a:effectLst/>
              </a:rPr>
              <a:t> Heavy Duty Premix</a:t>
            </a:r>
          </a:p>
        </p:txBody>
      </p:sp>
      <p:sp>
        <p:nvSpPr>
          <p:cNvPr id="39" name="overlay">
            <a:extLst>
              <a:ext uri="{FF2B5EF4-FFF2-40B4-BE49-F238E27FC236}">
                <a16:creationId xmlns:a16="http://schemas.microsoft.com/office/drawing/2014/main" id="{A08AF248-91BA-417E-4203-B85EEAB93A5F}"/>
              </a:ext>
            </a:extLst>
          </p:cNvPr>
          <p:cNvSpPr txBox="1">
            <a:spLocks/>
          </p:cNvSpPr>
          <p:nvPr/>
        </p:nvSpPr>
        <p:spPr>
          <a:xfrm>
            <a:off x="1110616" y="1064030"/>
            <a:ext cx="6303644" cy="1611244"/>
          </a:xfrm>
          <a:prstGeom prst="rect">
            <a:avLst/>
          </a:prstGeom>
          <a:gradFill>
            <a:gsLst>
              <a:gs pos="0">
                <a:srgbClr val="0070C0">
                  <a:alpha val="59954"/>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2" name="Title">
            <a:extLst>
              <a:ext uri="{FF2B5EF4-FFF2-40B4-BE49-F238E27FC236}">
                <a16:creationId xmlns:a16="http://schemas.microsoft.com/office/drawing/2014/main" id="{8BA21069-5EFB-2DB3-71A7-58855AFC3A1F}"/>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Excavator</a:t>
            </a:r>
          </a:p>
        </p:txBody>
      </p:sp>
    </p:spTree>
    <p:extLst>
      <p:ext uri="{BB962C8B-B14F-4D97-AF65-F5344CB8AC3E}">
        <p14:creationId xmlns:p14="http://schemas.microsoft.com/office/powerpoint/2010/main" val="28109023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317B5907-F610-5FC9-21C3-C6A3019F46D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prstGeom prst="rect">
            <a:avLst/>
          </a:prstGeom>
          <a:ln>
            <a:noFill/>
          </a:ln>
          <a:effectLst>
            <a:outerShdw blurRad="292100" dist="139700" dir="2700000" algn="tl" rotWithShape="0">
              <a:srgbClr val="333333">
                <a:alpha val="65000"/>
              </a:srgbClr>
            </a:outerShdw>
          </a:effectLst>
        </p:spPr>
      </p:pic>
      <p:sp>
        <p:nvSpPr>
          <p:cNvPr id="3" name="Text Placeholder 2">
            <a:extLst>
              <a:ext uri="{FF2B5EF4-FFF2-40B4-BE49-F238E27FC236}">
                <a16:creationId xmlns:a16="http://schemas.microsoft.com/office/drawing/2014/main" id="{8691F06B-3499-981A-C5A1-1553D57C67B4}"/>
              </a:ext>
            </a:extLst>
          </p:cNvPr>
          <p:cNvSpPr>
            <a:spLocks noGrp="1"/>
          </p:cNvSpPr>
          <p:nvPr>
            <p:ph type="body" sz="quarter" idx="11"/>
          </p:nvPr>
        </p:nvSpPr>
        <p:spPr/>
        <p:txBody>
          <a:bodyPr/>
          <a:lstStyle/>
          <a:p>
            <a:r>
              <a:rPr lang="en-US" dirty="0"/>
              <a:t>Diesel Engine Oil</a:t>
            </a:r>
          </a:p>
          <a:p>
            <a:pPr lvl="1"/>
            <a:r>
              <a:rPr lang="en-US" dirty="0">
                <a:effectLst/>
              </a:rPr>
              <a:t>Vecton</a:t>
            </a:r>
            <a:r>
              <a:rPr lang="en-US" baseline="30000" dirty="0">
                <a:effectLst/>
              </a:rPr>
              <a:t>®</a:t>
            </a:r>
            <a:r>
              <a:rPr lang="en-US" dirty="0">
                <a:effectLst/>
              </a:rPr>
              <a:t> Long Drain 10W-30</a:t>
            </a:r>
          </a:p>
          <a:p>
            <a:pPr lvl="1"/>
            <a:r>
              <a:rPr lang="en-US" dirty="0">
                <a:effectLst/>
              </a:rPr>
              <a:t>Vecton</a:t>
            </a:r>
            <a:r>
              <a:rPr lang="en-US" baseline="30000" dirty="0">
                <a:effectLst/>
              </a:rPr>
              <a:t>®</a:t>
            </a:r>
            <a:r>
              <a:rPr lang="en-US" dirty="0">
                <a:effectLst/>
              </a:rPr>
              <a:t> 15W-40</a:t>
            </a:r>
          </a:p>
          <a:p>
            <a:pPr lvl="1"/>
            <a:r>
              <a:rPr lang="en-US" dirty="0">
                <a:effectLst/>
              </a:rPr>
              <a:t>CRB</a:t>
            </a:r>
            <a:r>
              <a:rPr lang="en-US" baseline="30000" dirty="0">
                <a:effectLst/>
              </a:rPr>
              <a:t>®</a:t>
            </a:r>
            <a:r>
              <a:rPr lang="en-US" dirty="0">
                <a:effectLst/>
              </a:rPr>
              <a:t> Multi 10W-30 or 15W-40 </a:t>
            </a:r>
          </a:p>
          <a:p>
            <a:pPr indent="-142646"/>
            <a:r>
              <a:rPr lang="en-US" dirty="0"/>
              <a:t>Transmission Fluid</a:t>
            </a:r>
          </a:p>
          <a:p>
            <a:pPr lvl="1"/>
            <a:r>
              <a:rPr lang="en-US" dirty="0">
                <a:effectLst/>
              </a:rPr>
              <a:t>Trans-C</a:t>
            </a:r>
            <a:r>
              <a:rPr lang="en-US" baseline="30000" dirty="0">
                <a:effectLst/>
              </a:rPr>
              <a:t>™</a:t>
            </a:r>
            <a:r>
              <a:rPr lang="en-US" dirty="0">
                <a:effectLst/>
              </a:rPr>
              <a:t> HT</a:t>
            </a:r>
          </a:p>
          <a:p>
            <a:pPr lvl="1"/>
            <a:r>
              <a:rPr lang="en-US" dirty="0">
                <a:effectLst/>
              </a:rPr>
              <a:t>Trans-C</a:t>
            </a:r>
            <a:r>
              <a:rPr lang="en-US" baseline="30000" dirty="0">
                <a:effectLst/>
              </a:rPr>
              <a:t>™</a:t>
            </a:r>
            <a:r>
              <a:rPr lang="en-US" dirty="0">
                <a:effectLst/>
              </a:rPr>
              <a:t> 30</a:t>
            </a:r>
          </a:p>
          <a:p>
            <a:pPr lvl="1"/>
            <a:r>
              <a:rPr lang="en-US" dirty="0">
                <a:effectLst/>
              </a:rPr>
              <a:t>Universal Tractor Fluid </a:t>
            </a:r>
          </a:p>
          <a:p>
            <a:pPr indent="-142646"/>
            <a:r>
              <a:rPr lang="en-US" dirty="0"/>
              <a:t>Hydraulic Fluid</a:t>
            </a:r>
          </a:p>
          <a:p>
            <a:pPr lvl="1"/>
            <a:r>
              <a:rPr lang="en-US" dirty="0">
                <a:effectLst/>
              </a:rPr>
              <a:t>Trans-C</a:t>
            </a:r>
            <a:r>
              <a:rPr lang="en-US" baseline="30000" dirty="0">
                <a:effectLst/>
              </a:rPr>
              <a:t>™</a:t>
            </a:r>
            <a:r>
              <a:rPr lang="en-US" dirty="0">
                <a:effectLst/>
              </a:rPr>
              <a:t> HT</a:t>
            </a:r>
          </a:p>
          <a:p>
            <a:pPr lvl="1"/>
            <a:r>
              <a:rPr lang="en-US" dirty="0">
                <a:effectLst/>
              </a:rPr>
              <a:t>Trans-C</a:t>
            </a:r>
            <a:r>
              <a:rPr lang="en-US" baseline="30000" dirty="0">
                <a:effectLst/>
              </a:rPr>
              <a:t>™</a:t>
            </a:r>
            <a:r>
              <a:rPr lang="en-US" dirty="0">
                <a:effectLst/>
              </a:rPr>
              <a:t> 10 </a:t>
            </a:r>
          </a:p>
          <a:p>
            <a:pPr indent="-142646"/>
            <a:r>
              <a:rPr lang="en-US" dirty="0"/>
              <a:t>Final Drive Fluid</a:t>
            </a:r>
          </a:p>
          <a:p>
            <a:pPr lvl="1"/>
            <a:r>
              <a:rPr lang="en-US" dirty="0">
                <a:effectLst/>
              </a:rPr>
              <a:t>Trans-C</a:t>
            </a:r>
            <a:r>
              <a:rPr lang="en-US" baseline="30000" dirty="0">
                <a:effectLst/>
              </a:rPr>
              <a:t>™</a:t>
            </a:r>
            <a:r>
              <a:rPr lang="en-US" dirty="0">
                <a:effectLst/>
              </a:rPr>
              <a:t> 30 or 50</a:t>
            </a:r>
          </a:p>
          <a:p>
            <a:pPr lvl="1"/>
            <a:r>
              <a:rPr lang="en-US" dirty="0">
                <a:effectLst/>
              </a:rPr>
              <a:t>Universal Tractor Fluid </a:t>
            </a:r>
          </a:p>
          <a:p>
            <a:pPr indent="-142646"/>
            <a:r>
              <a:rPr lang="en-US" dirty="0"/>
              <a:t>Differentials</a:t>
            </a:r>
          </a:p>
          <a:p>
            <a:pPr lvl="1"/>
            <a:r>
              <a:rPr lang="en-US" dirty="0">
                <a:effectLst/>
              </a:rPr>
              <a:t>Trans-C</a:t>
            </a:r>
            <a:r>
              <a:rPr lang="en-US" baseline="30000" dirty="0">
                <a:effectLst/>
              </a:rPr>
              <a:t>™</a:t>
            </a:r>
            <a:r>
              <a:rPr lang="en-US" dirty="0">
                <a:effectLst/>
              </a:rPr>
              <a:t> 30 or 50</a:t>
            </a:r>
          </a:p>
          <a:p>
            <a:pPr lvl="1"/>
            <a:r>
              <a:rPr lang="en-US" dirty="0">
                <a:effectLst/>
              </a:rPr>
              <a:t>Universal Tractor Fluid </a:t>
            </a:r>
          </a:p>
          <a:p>
            <a:pPr indent="-142646"/>
            <a:r>
              <a:rPr lang="en-US" dirty="0"/>
              <a:t>Pins &amp; Bushings Grease</a:t>
            </a:r>
          </a:p>
          <a:p>
            <a:pPr lvl="1"/>
            <a:r>
              <a:rPr lang="en-US" dirty="0">
                <a:effectLst/>
              </a:rPr>
              <a:t>Contractor Special</a:t>
            </a:r>
          </a:p>
          <a:p>
            <a:pPr lvl="1"/>
            <a:r>
              <a:rPr lang="en-US" dirty="0">
                <a:effectLst/>
              </a:rPr>
              <a:t>Pyroplex</a:t>
            </a:r>
            <a:r>
              <a:rPr lang="en-US" baseline="30000" dirty="0">
                <a:effectLst/>
              </a:rPr>
              <a:t>®</a:t>
            </a:r>
            <a:r>
              <a:rPr lang="en-US" dirty="0">
                <a:effectLst/>
              </a:rPr>
              <a:t> Blue</a:t>
            </a:r>
          </a:p>
          <a:p>
            <a:pPr lvl="1"/>
            <a:r>
              <a:rPr lang="en-US" dirty="0">
                <a:effectLst/>
              </a:rPr>
              <a:t>Pyroplex</a:t>
            </a:r>
            <a:r>
              <a:rPr lang="en-US" baseline="30000" dirty="0">
                <a:effectLst/>
              </a:rPr>
              <a:t>®</a:t>
            </a:r>
            <a:r>
              <a:rPr lang="en-US" dirty="0">
                <a:effectLst/>
              </a:rPr>
              <a:t> Gold </a:t>
            </a:r>
          </a:p>
          <a:p>
            <a:pPr indent="-142646"/>
            <a:r>
              <a:rPr lang="en-US" dirty="0"/>
              <a:t>Coolant</a:t>
            </a:r>
            <a:endParaRPr lang="en-US" sz="1560" dirty="0"/>
          </a:p>
          <a:p>
            <a:pPr lvl="1"/>
            <a:r>
              <a:rPr lang="en-US" dirty="0">
                <a:effectLst/>
              </a:rPr>
              <a:t>Radicool</a:t>
            </a:r>
            <a:r>
              <a:rPr lang="en-US" baseline="30000" dirty="0">
                <a:effectLst/>
              </a:rPr>
              <a:t>™</a:t>
            </a:r>
            <a:r>
              <a:rPr lang="en-US" dirty="0">
                <a:effectLst/>
              </a:rPr>
              <a:t> SF-O Premix</a:t>
            </a:r>
          </a:p>
          <a:p>
            <a:pPr lvl="1"/>
            <a:r>
              <a:rPr lang="en-US" dirty="0">
                <a:effectLst/>
              </a:rPr>
              <a:t>Radicool</a:t>
            </a:r>
            <a:r>
              <a:rPr lang="en-US" baseline="30000" dirty="0">
                <a:effectLst/>
              </a:rPr>
              <a:t>™</a:t>
            </a:r>
            <a:r>
              <a:rPr lang="en-US" dirty="0">
                <a:effectLst/>
              </a:rPr>
              <a:t> Heavy Duty Premix</a:t>
            </a:r>
            <a:endParaRPr lang="en-US" dirty="0"/>
          </a:p>
        </p:txBody>
      </p:sp>
      <p:sp>
        <p:nvSpPr>
          <p:cNvPr id="6" name="overlay">
            <a:extLst>
              <a:ext uri="{FF2B5EF4-FFF2-40B4-BE49-F238E27FC236}">
                <a16:creationId xmlns:a16="http://schemas.microsoft.com/office/drawing/2014/main" id="{ECD7D6DD-A554-BFE1-EFFE-3CD297BA83B8}"/>
              </a:ext>
            </a:extLst>
          </p:cNvPr>
          <p:cNvSpPr txBox="1">
            <a:spLocks/>
          </p:cNvSpPr>
          <p:nvPr/>
        </p:nvSpPr>
        <p:spPr>
          <a:xfrm>
            <a:off x="556684" y="1064030"/>
            <a:ext cx="6857576" cy="1611244"/>
          </a:xfrm>
          <a:prstGeom prst="rect">
            <a:avLst/>
          </a:prstGeom>
          <a:gradFill>
            <a:gsLst>
              <a:gs pos="0">
                <a:srgbClr val="0070C0">
                  <a:alpha val="53000"/>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7" name="Title">
            <a:extLst>
              <a:ext uri="{FF2B5EF4-FFF2-40B4-BE49-F238E27FC236}">
                <a16:creationId xmlns:a16="http://schemas.microsoft.com/office/drawing/2014/main" id="{7A184D47-F66F-781E-878F-3DA6565065EF}"/>
              </a:ext>
            </a:extLst>
          </p:cNvPr>
          <p:cNvSpPr txBox="1">
            <a:spLocks/>
          </p:cNvSpPr>
          <p:nvPr/>
        </p:nvSpPr>
        <p:spPr>
          <a:xfrm>
            <a:off x="655615" y="1293986"/>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Motor Grader</a:t>
            </a:r>
          </a:p>
        </p:txBody>
      </p:sp>
    </p:spTree>
    <p:extLst>
      <p:ext uri="{BB962C8B-B14F-4D97-AF65-F5344CB8AC3E}">
        <p14:creationId xmlns:p14="http://schemas.microsoft.com/office/powerpoint/2010/main" val="3059949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05AD3-1BEE-2727-5CBB-F97AA0C5E5B6}"/>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1141C9C2-A74B-81DE-D0A6-B7D9C56778E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5AF7CBB5-4266-0461-672D-EC6994E2025A}"/>
              </a:ext>
            </a:extLst>
          </p:cNvPr>
          <p:cNvSpPr>
            <a:spLocks noGrp="1"/>
          </p:cNvSpPr>
          <p:nvPr>
            <p:ph type="body" sz="quarter" idx="11"/>
          </p:nvPr>
        </p:nvSpPr>
        <p:spPr/>
        <p:txBody>
          <a:bodyPr/>
          <a:lstStyle/>
          <a:p>
            <a:r>
              <a:rPr lang="en-US" dirty="0"/>
              <a:t>Diesel Engine Oil</a:t>
            </a:r>
          </a:p>
          <a:p>
            <a:pPr lvl="1"/>
            <a:r>
              <a:rPr lang="en-US" dirty="0"/>
              <a:t>Vecton</a:t>
            </a:r>
            <a:r>
              <a:rPr lang="en-US" baseline="30000" dirty="0"/>
              <a:t>®</a:t>
            </a:r>
            <a:r>
              <a:rPr lang="en-US" dirty="0"/>
              <a:t> Long Drain 10W-30</a:t>
            </a:r>
          </a:p>
          <a:p>
            <a:pPr lvl="1"/>
            <a:r>
              <a:rPr lang="en-US" dirty="0"/>
              <a:t>Vecton</a:t>
            </a:r>
            <a:r>
              <a:rPr lang="en-US" baseline="30000" dirty="0"/>
              <a:t>®</a:t>
            </a:r>
            <a:r>
              <a:rPr lang="en-US" dirty="0"/>
              <a:t> 15W-40</a:t>
            </a:r>
          </a:p>
          <a:p>
            <a:pPr lvl="1"/>
            <a:r>
              <a:rPr lang="en-US" dirty="0"/>
              <a:t>Vecton</a:t>
            </a:r>
            <a:r>
              <a:rPr lang="en-US" baseline="30000" dirty="0"/>
              <a:t>®</a:t>
            </a:r>
            <a:r>
              <a:rPr lang="en-US" dirty="0"/>
              <a:t> Multi-Fuel 10W-30 or 15W-40</a:t>
            </a:r>
          </a:p>
          <a:p>
            <a:pPr lvl="1"/>
            <a:r>
              <a:rPr lang="en-US" dirty="0"/>
              <a:t>CRB</a:t>
            </a:r>
            <a:r>
              <a:rPr lang="en-US" baseline="30000" dirty="0"/>
              <a:t>®</a:t>
            </a:r>
            <a:r>
              <a:rPr lang="en-US" dirty="0"/>
              <a:t> Multi 10W-30 or 15W-40 </a:t>
            </a:r>
          </a:p>
          <a:p>
            <a:r>
              <a:rPr lang="en-US" dirty="0"/>
              <a:t>Automatic Transmission Fluid</a:t>
            </a:r>
          </a:p>
          <a:p>
            <a:pPr lvl="1"/>
            <a:r>
              <a:rPr lang="en-US" dirty="0"/>
              <a:t>TranSynd</a:t>
            </a:r>
            <a:r>
              <a:rPr lang="en-US" baseline="30000" dirty="0"/>
              <a:t>®</a:t>
            </a:r>
            <a:r>
              <a:rPr lang="en-US" dirty="0"/>
              <a:t> 668 </a:t>
            </a:r>
          </a:p>
          <a:p>
            <a:pPr lvl="1"/>
            <a:r>
              <a:rPr lang="en-US" dirty="0"/>
              <a:t>Castrol</a:t>
            </a:r>
            <a:r>
              <a:rPr lang="en-US" baseline="30000" dirty="0"/>
              <a:t>®</a:t>
            </a:r>
            <a:r>
              <a:rPr lang="en-US" dirty="0"/>
              <a:t> Heavy Duty Multi-Purpose ATF </a:t>
            </a:r>
          </a:p>
          <a:p>
            <a:r>
              <a:rPr lang="en-US" dirty="0"/>
              <a:t>Wheel Bearing Grease</a:t>
            </a:r>
          </a:p>
          <a:p>
            <a:pPr lvl="1"/>
            <a:r>
              <a:rPr lang="en-US" dirty="0"/>
              <a:t>Pyroplex</a:t>
            </a:r>
            <a:r>
              <a:rPr lang="en-US" baseline="30000" dirty="0"/>
              <a:t>®</a:t>
            </a:r>
            <a:r>
              <a:rPr lang="en-US" dirty="0"/>
              <a:t> Red</a:t>
            </a:r>
          </a:p>
          <a:p>
            <a:pPr lvl="1"/>
            <a:r>
              <a:rPr lang="en-US" dirty="0"/>
              <a:t>Pyroplex</a:t>
            </a:r>
            <a:r>
              <a:rPr lang="en-US" baseline="30000" dirty="0"/>
              <a:t>®</a:t>
            </a:r>
            <a:r>
              <a:rPr lang="en-US" dirty="0"/>
              <a:t> Protection ES </a:t>
            </a:r>
          </a:p>
          <a:p>
            <a:r>
              <a:rPr lang="en-US" dirty="0"/>
              <a:t>Differential</a:t>
            </a:r>
          </a:p>
          <a:p>
            <a:pPr lvl="1"/>
            <a:r>
              <a:rPr lang="en-US" dirty="0"/>
              <a:t>Syngear</a:t>
            </a:r>
            <a:r>
              <a:rPr lang="en-US" baseline="30000" dirty="0"/>
              <a:t>™</a:t>
            </a:r>
            <a:r>
              <a:rPr lang="en-US" dirty="0"/>
              <a:t> 80W-140</a:t>
            </a:r>
          </a:p>
          <a:p>
            <a:pPr lvl="1"/>
            <a:r>
              <a:rPr lang="en-US" dirty="0"/>
              <a:t>Syngear</a:t>
            </a:r>
            <a:r>
              <a:rPr lang="en-US" baseline="30000" dirty="0"/>
              <a:t>™</a:t>
            </a:r>
            <a:r>
              <a:rPr lang="en-US" dirty="0"/>
              <a:t> 75W-90</a:t>
            </a:r>
          </a:p>
          <a:p>
            <a:pPr lvl="1"/>
            <a:r>
              <a:rPr lang="en-US" dirty="0"/>
              <a:t>AP Gear Lube 80W-90 or 85W-140 </a:t>
            </a:r>
          </a:p>
          <a:p>
            <a:r>
              <a:rPr lang="en-US" dirty="0"/>
              <a:t>Coolant</a:t>
            </a:r>
          </a:p>
          <a:p>
            <a:pPr lvl="1"/>
            <a:r>
              <a:rPr lang="en-US" dirty="0"/>
              <a:t>Radicool</a:t>
            </a:r>
            <a:r>
              <a:rPr lang="en-US" baseline="30000" dirty="0"/>
              <a:t>™</a:t>
            </a:r>
            <a:r>
              <a:rPr lang="en-US" dirty="0"/>
              <a:t> SF-O Premix</a:t>
            </a:r>
          </a:p>
          <a:p>
            <a:pPr lvl="1"/>
            <a:r>
              <a:rPr lang="en-US" dirty="0"/>
              <a:t>Radicool</a:t>
            </a:r>
            <a:r>
              <a:rPr lang="en-US" baseline="30000" dirty="0"/>
              <a:t>™</a:t>
            </a:r>
            <a:r>
              <a:rPr lang="en-US" dirty="0"/>
              <a:t> Heavy Duty Premix</a:t>
            </a:r>
          </a:p>
        </p:txBody>
      </p:sp>
      <p:sp>
        <p:nvSpPr>
          <p:cNvPr id="39" name="overlay">
            <a:extLst>
              <a:ext uri="{FF2B5EF4-FFF2-40B4-BE49-F238E27FC236}">
                <a16:creationId xmlns:a16="http://schemas.microsoft.com/office/drawing/2014/main" id="{A08AF248-91BA-417E-4203-B85EEAB93A5F}"/>
              </a:ext>
            </a:extLst>
          </p:cNvPr>
          <p:cNvSpPr txBox="1">
            <a:spLocks/>
          </p:cNvSpPr>
          <p:nvPr/>
        </p:nvSpPr>
        <p:spPr>
          <a:xfrm>
            <a:off x="1110616" y="1064030"/>
            <a:ext cx="6303644" cy="1611244"/>
          </a:xfrm>
          <a:prstGeom prst="rect">
            <a:avLst/>
          </a:prstGeom>
          <a:gradFill>
            <a:gsLst>
              <a:gs pos="0">
                <a:srgbClr val="0070C0">
                  <a:alpha val="44636"/>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2" name="Title">
            <a:extLst>
              <a:ext uri="{FF2B5EF4-FFF2-40B4-BE49-F238E27FC236}">
                <a16:creationId xmlns:a16="http://schemas.microsoft.com/office/drawing/2014/main" id="{8BA21069-5EFB-2DB3-71A7-58855AFC3A1F}"/>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Motorcoach</a:t>
            </a:r>
            <a:r>
              <a:rPr lang="en-US" sz="2800" dirty="0"/>
              <a:t> (Bus)</a:t>
            </a:r>
          </a:p>
        </p:txBody>
      </p:sp>
    </p:spTree>
    <p:extLst>
      <p:ext uri="{BB962C8B-B14F-4D97-AF65-F5344CB8AC3E}">
        <p14:creationId xmlns:p14="http://schemas.microsoft.com/office/powerpoint/2010/main" val="2224944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89014-2687-6448-4741-517530921B0A}"/>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5E3DEFF3-8976-10BF-E1D8-95CE6FB0468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110D7E96-BDE2-2ABA-0C25-C118E4F28316}"/>
              </a:ext>
            </a:extLst>
          </p:cNvPr>
          <p:cNvSpPr>
            <a:spLocks noGrp="1"/>
          </p:cNvSpPr>
          <p:nvPr>
            <p:ph type="body" sz="quarter" idx="11"/>
          </p:nvPr>
        </p:nvSpPr>
        <p:spPr/>
        <p:txBody>
          <a:bodyPr/>
          <a:lstStyle/>
          <a:p>
            <a:r>
              <a:rPr lang="en-US" b="1" dirty="0">
                <a:effectLst/>
                <a:latin typeface="+mj-lt"/>
              </a:rPr>
              <a:t>Diesel Engine Oil</a:t>
            </a:r>
            <a:endParaRPr lang="en-US" dirty="0">
              <a:effectLst/>
              <a:latin typeface="+mj-lt"/>
            </a:endParaRPr>
          </a:p>
          <a:p>
            <a:pPr lvl="1"/>
            <a:r>
              <a:rPr lang="en-US" dirty="0">
                <a:effectLst/>
                <a:latin typeface="+mj-lt"/>
              </a:rPr>
              <a:t>Vecton</a:t>
            </a:r>
            <a:r>
              <a:rPr lang="en-US" baseline="30000" dirty="0">
                <a:effectLst/>
                <a:latin typeface="+mj-lt"/>
              </a:rPr>
              <a:t>®</a:t>
            </a:r>
            <a:r>
              <a:rPr lang="en-US" dirty="0">
                <a:effectLst/>
                <a:latin typeface="+mj-lt"/>
              </a:rPr>
              <a:t> Long Drain 10W-30</a:t>
            </a:r>
          </a:p>
          <a:p>
            <a:pPr lvl="1"/>
            <a:r>
              <a:rPr lang="en-US" dirty="0">
                <a:effectLst/>
                <a:latin typeface="+mj-lt"/>
              </a:rPr>
              <a:t>Vecton</a:t>
            </a:r>
            <a:r>
              <a:rPr lang="en-US" baseline="30000" dirty="0">
                <a:effectLst/>
                <a:latin typeface="+mj-lt"/>
              </a:rPr>
              <a:t>®</a:t>
            </a:r>
            <a:r>
              <a:rPr lang="en-US" dirty="0">
                <a:effectLst/>
                <a:latin typeface="+mj-lt"/>
              </a:rPr>
              <a:t> 15W-40</a:t>
            </a:r>
          </a:p>
          <a:p>
            <a:pPr lvl="1"/>
            <a:r>
              <a:rPr lang="en-US" dirty="0">
                <a:effectLst/>
                <a:latin typeface="+mj-lt"/>
              </a:rPr>
              <a:t>CRB</a:t>
            </a:r>
            <a:r>
              <a:rPr lang="en-US" baseline="30000" dirty="0">
                <a:effectLst/>
                <a:latin typeface="+mj-lt"/>
              </a:rPr>
              <a:t>®</a:t>
            </a:r>
            <a:r>
              <a:rPr lang="en-US" dirty="0">
                <a:effectLst/>
                <a:latin typeface="+mj-lt"/>
              </a:rPr>
              <a:t> Multi 10W-30 or 15W-40 </a:t>
            </a:r>
          </a:p>
          <a:p>
            <a:r>
              <a:rPr lang="en-US" b="1" dirty="0">
                <a:effectLst/>
                <a:latin typeface="+mj-lt"/>
              </a:rPr>
              <a:t>Automatic Transmission Fluid </a:t>
            </a:r>
            <a:endParaRPr lang="en-US" dirty="0">
              <a:effectLst/>
              <a:latin typeface="+mj-lt"/>
            </a:endParaRPr>
          </a:p>
          <a:p>
            <a:pPr lvl="1"/>
            <a:r>
              <a:rPr lang="en-US" dirty="0">
                <a:effectLst/>
                <a:latin typeface="+mj-lt"/>
              </a:rPr>
              <a:t>TranSynd</a:t>
            </a:r>
            <a:r>
              <a:rPr lang="en-US" baseline="30000" dirty="0">
                <a:effectLst/>
                <a:latin typeface="+mj-lt"/>
              </a:rPr>
              <a:t>®</a:t>
            </a:r>
            <a:r>
              <a:rPr lang="en-US" dirty="0">
                <a:effectLst/>
                <a:latin typeface="+mj-lt"/>
              </a:rPr>
              <a:t> RD (Allison)</a:t>
            </a:r>
          </a:p>
          <a:p>
            <a:pPr lvl="1"/>
            <a:r>
              <a:rPr lang="en-US" dirty="0">
                <a:effectLst/>
                <a:latin typeface="+mj-lt"/>
              </a:rPr>
              <a:t>Trans-C</a:t>
            </a:r>
            <a:r>
              <a:rPr lang="en-US" baseline="30000" dirty="0">
                <a:effectLst/>
                <a:latin typeface="+mj-lt"/>
              </a:rPr>
              <a:t>™</a:t>
            </a:r>
            <a:r>
              <a:rPr lang="en-US" dirty="0">
                <a:effectLst/>
                <a:latin typeface="+mj-lt"/>
              </a:rPr>
              <a:t> HT (Cat)</a:t>
            </a:r>
          </a:p>
          <a:p>
            <a:pPr lvl="1"/>
            <a:r>
              <a:rPr lang="en-US" dirty="0">
                <a:effectLst/>
                <a:latin typeface="+mj-lt"/>
              </a:rPr>
              <a:t>Trans-C</a:t>
            </a:r>
            <a:r>
              <a:rPr lang="en-US" baseline="30000" dirty="0">
                <a:effectLst/>
                <a:latin typeface="+mj-lt"/>
              </a:rPr>
              <a:t>™</a:t>
            </a:r>
            <a:r>
              <a:rPr lang="en-US" dirty="0">
                <a:effectLst/>
                <a:latin typeface="+mj-lt"/>
              </a:rPr>
              <a:t> 30 (Cat) </a:t>
            </a:r>
          </a:p>
          <a:p>
            <a:r>
              <a:rPr lang="en-US" b="1" dirty="0">
                <a:effectLst/>
                <a:latin typeface="+mj-lt"/>
              </a:rPr>
              <a:t>Hydraulic Fluid </a:t>
            </a:r>
            <a:endParaRPr lang="en-US" dirty="0">
              <a:effectLst/>
              <a:latin typeface="+mj-lt"/>
            </a:endParaRPr>
          </a:p>
          <a:p>
            <a:pPr lvl="1"/>
            <a:r>
              <a:rPr lang="en-US" dirty="0">
                <a:effectLst/>
                <a:latin typeface="+mj-lt"/>
              </a:rPr>
              <a:t>Trans-C</a:t>
            </a:r>
            <a:r>
              <a:rPr lang="en-US" baseline="30000" dirty="0">
                <a:effectLst/>
                <a:latin typeface="+mj-lt"/>
              </a:rPr>
              <a:t>™</a:t>
            </a:r>
            <a:r>
              <a:rPr lang="en-US" dirty="0">
                <a:effectLst/>
                <a:latin typeface="+mj-lt"/>
              </a:rPr>
              <a:t> HT</a:t>
            </a:r>
          </a:p>
          <a:p>
            <a:pPr lvl="1"/>
            <a:r>
              <a:rPr lang="en-US" dirty="0">
                <a:effectLst/>
                <a:latin typeface="+mj-lt"/>
              </a:rPr>
              <a:t>Trans-C</a:t>
            </a:r>
            <a:r>
              <a:rPr lang="en-US" baseline="30000" dirty="0">
                <a:effectLst/>
                <a:latin typeface="+mj-lt"/>
              </a:rPr>
              <a:t>™</a:t>
            </a:r>
            <a:r>
              <a:rPr lang="en-US" dirty="0">
                <a:effectLst/>
                <a:latin typeface="+mj-lt"/>
              </a:rPr>
              <a:t> 10</a:t>
            </a:r>
          </a:p>
          <a:p>
            <a:pPr lvl="1"/>
            <a:r>
              <a:rPr lang="en-US" dirty="0">
                <a:effectLst/>
                <a:latin typeface="+mj-lt"/>
              </a:rPr>
              <a:t>Dual Range</a:t>
            </a:r>
            <a:r>
              <a:rPr lang="en-US" baseline="30000" dirty="0">
                <a:effectLst/>
                <a:latin typeface="+mj-lt"/>
              </a:rPr>
              <a:t>™</a:t>
            </a:r>
            <a:r>
              <a:rPr lang="en-US" dirty="0">
                <a:effectLst/>
                <a:latin typeface="+mj-lt"/>
              </a:rPr>
              <a:t> HV </a:t>
            </a:r>
          </a:p>
          <a:p>
            <a:r>
              <a:rPr lang="en-US" b="1" dirty="0">
                <a:effectLst/>
                <a:latin typeface="+mj-lt"/>
              </a:rPr>
              <a:t>Final Drive Fluid </a:t>
            </a:r>
            <a:endParaRPr lang="en-US" dirty="0">
              <a:effectLst/>
              <a:latin typeface="+mj-lt"/>
            </a:endParaRPr>
          </a:p>
          <a:p>
            <a:pPr lvl="1"/>
            <a:r>
              <a:rPr lang="en-US" dirty="0">
                <a:effectLst/>
                <a:latin typeface="+mj-lt"/>
              </a:rPr>
              <a:t>Trans-C</a:t>
            </a:r>
            <a:r>
              <a:rPr lang="en-US" baseline="30000" dirty="0">
                <a:effectLst/>
                <a:latin typeface="+mj-lt"/>
              </a:rPr>
              <a:t>™</a:t>
            </a:r>
            <a:r>
              <a:rPr lang="en-US" dirty="0">
                <a:effectLst/>
                <a:latin typeface="+mj-lt"/>
              </a:rPr>
              <a:t> 50 or 60</a:t>
            </a:r>
          </a:p>
          <a:p>
            <a:r>
              <a:rPr lang="en-US" b="1" dirty="0">
                <a:effectLst/>
                <a:latin typeface="+mj-lt"/>
              </a:rPr>
              <a:t>Grease </a:t>
            </a:r>
            <a:endParaRPr lang="en-US" dirty="0">
              <a:effectLst/>
              <a:latin typeface="+mj-lt"/>
            </a:endParaRPr>
          </a:p>
          <a:p>
            <a:pPr lvl="1"/>
            <a:r>
              <a:rPr lang="en-US" dirty="0">
                <a:effectLst/>
                <a:latin typeface="+mj-lt"/>
              </a:rPr>
              <a:t>Contractor Special</a:t>
            </a:r>
          </a:p>
          <a:p>
            <a:pPr lvl="1"/>
            <a:r>
              <a:rPr lang="en-US" dirty="0">
                <a:effectLst/>
                <a:latin typeface="+mj-lt"/>
              </a:rPr>
              <a:t>Pyroplex</a:t>
            </a:r>
            <a:r>
              <a:rPr lang="en-US" baseline="30000" dirty="0">
                <a:effectLst/>
                <a:latin typeface="+mj-lt"/>
              </a:rPr>
              <a:t>®</a:t>
            </a:r>
            <a:r>
              <a:rPr lang="en-US" dirty="0">
                <a:effectLst/>
                <a:latin typeface="+mj-lt"/>
              </a:rPr>
              <a:t> Blue</a:t>
            </a:r>
          </a:p>
          <a:p>
            <a:pPr lvl="1"/>
            <a:r>
              <a:rPr lang="en-US" dirty="0">
                <a:effectLst/>
                <a:latin typeface="+mj-lt"/>
              </a:rPr>
              <a:t>Pyroplex</a:t>
            </a:r>
            <a:r>
              <a:rPr lang="en-US" baseline="30000" dirty="0">
                <a:effectLst/>
                <a:latin typeface="+mj-lt"/>
              </a:rPr>
              <a:t>®</a:t>
            </a:r>
            <a:r>
              <a:rPr lang="en-US" dirty="0">
                <a:effectLst/>
                <a:latin typeface="+mj-lt"/>
              </a:rPr>
              <a:t> Gold </a:t>
            </a:r>
          </a:p>
          <a:p>
            <a:r>
              <a:rPr lang="en-US" b="1" dirty="0">
                <a:effectLst/>
                <a:latin typeface="+mj-lt"/>
              </a:rPr>
              <a:t>Coolant </a:t>
            </a:r>
            <a:endParaRPr lang="en-US" dirty="0">
              <a:effectLst/>
              <a:latin typeface="+mj-lt"/>
            </a:endParaRPr>
          </a:p>
          <a:p>
            <a:pPr lvl="1"/>
            <a:r>
              <a:rPr lang="en-US" dirty="0">
                <a:effectLst/>
                <a:latin typeface="+mj-lt"/>
              </a:rPr>
              <a:t>Radicool</a:t>
            </a:r>
            <a:r>
              <a:rPr lang="en-US" baseline="30000" dirty="0">
                <a:effectLst/>
                <a:latin typeface="+mj-lt"/>
              </a:rPr>
              <a:t>™</a:t>
            </a:r>
            <a:r>
              <a:rPr lang="en-US" dirty="0">
                <a:effectLst/>
                <a:latin typeface="+mj-lt"/>
              </a:rPr>
              <a:t> SF-O Premix</a:t>
            </a:r>
          </a:p>
          <a:p>
            <a:pPr lvl="1"/>
            <a:r>
              <a:rPr lang="en-US" dirty="0">
                <a:effectLst/>
                <a:latin typeface="+mj-lt"/>
              </a:rPr>
              <a:t>Radicool</a:t>
            </a:r>
            <a:r>
              <a:rPr lang="en-US" baseline="30000" dirty="0">
                <a:effectLst/>
                <a:latin typeface="+mj-lt"/>
              </a:rPr>
              <a:t>™</a:t>
            </a:r>
            <a:r>
              <a:rPr lang="en-US" dirty="0">
                <a:effectLst/>
                <a:latin typeface="+mj-lt"/>
              </a:rPr>
              <a:t> Heavy Duty Premix</a:t>
            </a:r>
          </a:p>
        </p:txBody>
      </p:sp>
      <p:sp>
        <p:nvSpPr>
          <p:cNvPr id="39" name="overlay">
            <a:extLst>
              <a:ext uri="{FF2B5EF4-FFF2-40B4-BE49-F238E27FC236}">
                <a16:creationId xmlns:a16="http://schemas.microsoft.com/office/drawing/2014/main" id="{089EA205-ADD0-0DBE-EEA5-D57D64B908B9}"/>
              </a:ext>
            </a:extLst>
          </p:cNvPr>
          <p:cNvSpPr txBox="1">
            <a:spLocks/>
          </p:cNvSpPr>
          <p:nvPr/>
        </p:nvSpPr>
        <p:spPr>
          <a:xfrm>
            <a:off x="1110616" y="1064030"/>
            <a:ext cx="6303644" cy="1611244"/>
          </a:xfrm>
          <a:prstGeom prst="rect">
            <a:avLst/>
          </a:prstGeom>
          <a:gradFill>
            <a:gsLst>
              <a:gs pos="0">
                <a:srgbClr val="924B26">
                  <a:alpha val="53938"/>
                  <a:lumMod val="62000"/>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2" name="Title">
            <a:extLst>
              <a:ext uri="{FF2B5EF4-FFF2-40B4-BE49-F238E27FC236}">
                <a16:creationId xmlns:a16="http://schemas.microsoft.com/office/drawing/2014/main" id="{B16BE8EB-DCAD-7D09-D4E9-2F54DCD06C85}"/>
              </a:ext>
            </a:extLst>
          </p:cNvPr>
          <p:cNvSpPr txBox="1">
            <a:spLocks/>
          </p:cNvSpPr>
          <p:nvPr/>
        </p:nvSpPr>
        <p:spPr>
          <a:xfrm>
            <a:off x="1244012" y="1254229"/>
            <a:ext cx="6071188" cy="1072088"/>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Off-Road Haul Truck</a:t>
            </a:r>
          </a:p>
          <a:p>
            <a:r>
              <a:rPr lang="en-US" sz="2800" dirty="0"/>
              <a:t>(Rigid-Frame)</a:t>
            </a:r>
          </a:p>
          <a:p>
            <a:endParaRPr lang="en-US" sz="2880" dirty="0"/>
          </a:p>
        </p:txBody>
      </p:sp>
      <p:sp>
        <p:nvSpPr>
          <p:cNvPr id="2" name="TextBox 1">
            <a:extLst>
              <a:ext uri="{FF2B5EF4-FFF2-40B4-BE49-F238E27FC236}">
                <a16:creationId xmlns:a16="http://schemas.microsoft.com/office/drawing/2014/main" id="{BF9A086E-D388-4340-2129-77188AAE3FB9}"/>
              </a:ext>
            </a:extLst>
          </p:cNvPr>
          <p:cNvSpPr txBox="1"/>
          <p:nvPr/>
        </p:nvSpPr>
        <p:spPr>
          <a:xfrm>
            <a:off x="6360404" y="-489149"/>
            <a:ext cx="0" cy="0"/>
          </a:xfrm>
          <a:prstGeom prst="rect">
            <a:avLst/>
          </a:prstGeom>
          <a:noFill/>
        </p:spPr>
        <p:txBody>
          <a:bodyPr wrap="none" lIns="0" tIns="0" rIns="0" bIns="0" rtlCol="0">
            <a:noAutofit/>
          </a:bodyPr>
          <a:lstStyle/>
          <a:p>
            <a:pPr>
              <a:lnSpc>
                <a:spcPct val="110000"/>
              </a:lnSpc>
              <a:spcAft>
                <a:spcPts val="720"/>
              </a:spcAft>
            </a:pPr>
            <a:endParaRPr lang="en-US" sz="1440" dirty="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9532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97A7B-8AAE-9185-E9DA-8B01C277CEAD}"/>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56A24D93-A45A-D877-DF7D-077E63A1B78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7CC608FB-3770-FBCD-41ED-E7799E2D6CA1}"/>
              </a:ext>
            </a:extLst>
          </p:cNvPr>
          <p:cNvSpPr>
            <a:spLocks noGrp="1"/>
          </p:cNvSpPr>
          <p:nvPr>
            <p:ph type="body" sz="quarter" idx="11"/>
          </p:nvPr>
        </p:nvSpPr>
        <p:spPr/>
        <p:txBody>
          <a:bodyPr/>
          <a:lstStyle/>
          <a:p>
            <a:r>
              <a:rPr lang="en-US" b="1" dirty="0">
                <a:effectLst/>
                <a:latin typeface="+mj-lt"/>
              </a:rPr>
              <a:t>Diesel Engine Oil</a:t>
            </a:r>
            <a:endParaRPr lang="en-US" dirty="0">
              <a:effectLst/>
              <a:latin typeface="+mj-lt"/>
            </a:endParaRPr>
          </a:p>
          <a:p>
            <a:pPr lvl="1"/>
            <a:r>
              <a:rPr lang="en-US" dirty="0">
                <a:effectLst/>
                <a:latin typeface="+mj-lt"/>
              </a:rPr>
              <a:t>Vecton</a:t>
            </a:r>
            <a:r>
              <a:rPr lang="en-US" baseline="30000" dirty="0">
                <a:effectLst/>
                <a:latin typeface="+mj-lt"/>
              </a:rPr>
              <a:t>®</a:t>
            </a:r>
            <a:r>
              <a:rPr lang="en-US" dirty="0">
                <a:effectLst/>
                <a:latin typeface="+mj-lt"/>
              </a:rPr>
              <a:t> Long Drain 10W-30</a:t>
            </a:r>
          </a:p>
          <a:p>
            <a:pPr lvl="1"/>
            <a:r>
              <a:rPr lang="en-US" dirty="0">
                <a:effectLst/>
                <a:latin typeface="+mj-lt"/>
              </a:rPr>
              <a:t>Vecton</a:t>
            </a:r>
            <a:r>
              <a:rPr lang="en-US" baseline="30000" dirty="0">
                <a:effectLst/>
                <a:latin typeface="+mj-lt"/>
              </a:rPr>
              <a:t>®</a:t>
            </a:r>
            <a:r>
              <a:rPr lang="en-US" dirty="0">
                <a:effectLst/>
                <a:latin typeface="+mj-lt"/>
              </a:rPr>
              <a:t> 15W-40</a:t>
            </a:r>
          </a:p>
          <a:p>
            <a:pPr lvl="1"/>
            <a:r>
              <a:rPr lang="en-US" dirty="0">
                <a:effectLst/>
                <a:latin typeface="+mj-lt"/>
              </a:rPr>
              <a:t>CRB</a:t>
            </a:r>
            <a:r>
              <a:rPr lang="en-US" baseline="30000" dirty="0">
                <a:effectLst/>
                <a:latin typeface="+mj-lt"/>
              </a:rPr>
              <a:t>®</a:t>
            </a:r>
            <a:r>
              <a:rPr lang="en-US" dirty="0">
                <a:effectLst/>
                <a:latin typeface="+mj-lt"/>
              </a:rPr>
              <a:t> Multi 10W-30 or 15W-40 </a:t>
            </a:r>
          </a:p>
          <a:p>
            <a:r>
              <a:rPr lang="en-US" b="1" dirty="0">
                <a:effectLst/>
                <a:latin typeface="+mj-lt"/>
              </a:rPr>
              <a:t>Automatic Transmission Fluid</a:t>
            </a:r>
            <a:endParaRPr lang="en-US" dirty="0">
              <a:effectLst/>
              <a:latin typeface="+mj-lt"/>
            </a:endParaRPr>
          </a:p>
          <a:p>
            <a:pPr lvl="1"/>
            <a:r>
              <a:rPr lang="en-US" dirty="0">
                <a:effectLst/>
                <a:latin typeface="+mj-lt"/>
              </a:rPr>
              <a:t>TranSynd</a:t>
            </a:r>
            <a:r>
              <a:rPr lang="en-US" baseline="30000" dirty="0">
                <a:effectLst/>
                <a:latin typeface="+mj-lt"/>
              </a:rPr>
              <a:t>®</a:t>
            </a:r>
            <a:r>
              <a:rPr lang="en-US" dirty="0">
                <a:effectLst/>
                <a:latin typeface="+mj-lt"/>
              </a:rPr>
              <a:t> 668</a:t>
            </a:r>
          </a:p>
          <a:p>
            <a:pPr lvl="1"/>
            <a:r>
              <a:rPr lang="en-US" dirty="0">
                <a:effectLst/>
                <a:latin typeface="+mj-lt"/>
              </a:rPr>
              <a:t>Castrol</a:t>
            </a:r>
            <a:r>
              <a:rPr lang="en-US" baseline="30000" dirty="0">
                <a:effectLst/>
                <a:latin typeface="+mj-lt"/>
              </a:rPr>
              <a:t>®</a:t>
            </a:r>
            <a:r>
              <a:rPr lang="en-US" dirty="0">
                <a:effectLst/>
                <a:latin typeface="+mj-lt"/>
              </a:rPr>
              <a:t> Heavy Duty Multi-Purpose ATF </a:t>
            </a:r>
          </a:p>
          <a:p>
            <a:r>
              <a:rPr lang="en-US" b="1" dirty="0">
                <a:effectLst/>
                <a:latin typeface="+mj-lt"/>
              </a:rPr>
              <a:t>Manual Transmission Fluid</a:t>
            </a:r>
            <a:endParaRPr lang="en-US" dirty="0">
              <a:effectLst/>
              <a:latin typeface="+mj-lt"/>
            </a:endParaRPr>
          </a:p>
          <a:p>
            <a:pPr lvl="1"/>
            <a:r>
              <a:rPr lang="en-US" dirty="0">
                <a:effectLst/>
                <a:latin typeface="+mj-lt"/>
              </a:rPr>
              <a:t>Transmax</a:t>
            </a:r>
            <a:r>
              <a:rPr lang="en-US" baseline="30000" dirty="0">
                <a:effectLst/>
                <a:latin typeface="+mj-lt"/>
              </a:rPr>
              <a:t>®</a:t>
            </a:r>
            <a:r>
              <a:rPr lang="en-US" dirty="0">
                <a:effectLst/>
                <a:latin typeface="+mj-lt"/>
              </a:rPr>
              <a:t> Manual E Long Life 40 (Eaton)</a:t>
            </a:r>
          </a:p>
          <a:p>
            <a:pPr lvl="1"/>
            <a:r>
              <a:rPr lang="en-US" dirty="0">
                <a:effectLst/>
                <a:latin typeface="+mj-lt"/>
              </a:rPr>
              <a:t>Transmax</a:t>
            </a:r>
            <a:r>
              <a:rPr lang="en-US" baseline="30000" dirty="0">
                <a:effectLst/>
                <a:latin typeface="+mj-lt"/>
              </a:rPr>
              <a:t>®</a:t>
            </a:r>
            <a:r>
              <a:rPr lang="en-US" dirty="0">
                <a:effectLst/>
                <a:latin typeface="+mj-lt"/>
              </a:rPr>
              <a:t> Manual HD 75W-90 </a:t>
            </a:r>
            <a:br>
              <a:rPr lang="en-US" dirty="0">
                <a:effectLst/>
                <a:latin typeface="+mj-lt"/>
              </a:rPr>
            </a:br>
            <a:r>
              <a:rPr lang="en-US" dirty="0">
                <a:effectLst/>
                <a:latin typeface="+mj-lt"/>
              </a:rPr>
              <a:t>(Mack mDRIVE &amp; Volvo I-Shift) </a:t>
            </a:r>
          </a:p>
          <a:p>
            <a:r>
              <a:rPr lang="en-US" b="1" dirty="0">
                <a:effectLst/>
                <a:latin typeface="+mj-lt"/>
              </a:rPr>
              <a:t>Hydraulic Fluid</a:t>
            </a:r>
            <a:endParaRPr lang="en-US" dirty="0">
              <a:effectLst/>
              <a:latin typeface="+mj-lt"/>
            </a:endParaRPr>
          </a:p>
          <a:p>
            <a:pPr lvl="1"/>
            <a:r>
              <a:rPr lang="en-US" dirty="0">
                <a:effectLst/>
                <a:latin typeface="+mj-lt"/>
              </a:rPr>
              <a:t>Dual Range</a:t>
            </a:r>
            <a:r>
              <a:rPr lang="en-US" baseline="30000" dirty="0">
                <a:effectLst/>
                <a:latin typeface="+mj-lt"/>
              </a:rPr>
              <a:t>™</a:t>
            </a:r>
            <a:r>
              <a:rPr lang="en-US" dirty="0">
                <a:effectLst/>
                <a:latin typeface="+mj-lt"/>
              </a:rPr>
              <a:t> HV</a:t>
            </a:r>
          </a:p>
          <a:p>
            <a:pPr lvl="1"/>
            <a:r>
              <a:rPr lang="en-US" dirty="0">
                <a:effectLst/>
                <a:latin typeface="+mj-lt"/>
              </a:rPr>
              <a:t>Blue Hydraulic</a:t>
            </a:r>
            <a:r>
              <a:rPr lang="en-US" baseline="30000" dirty="0">
                <a:effectLst/>
                <a:latin typeface="+mj-lt"/>
              </a:rPr>
              <a:t>™</a:t>
            </a:r>
            <a:endParaRPr lang="en-US" dirty="0">
              <a:effectLst/>
              <a:latin typeface="+mj-lt"/>
            </a:endParaRPr>
          </a:p>
          <a:p>
            <a:pPr lvl="1"/>
            <a:r>
              <a:rPr lang="en-US" dirty="0">
                <a:effectLst/>
                <a:latin typeface="+mj-lt"/>
              </a:rPr>
              <a:t>Hyspin</a:t>
            </a:r>
            <a:r>
              <a:rPr lang="en-US" baseline="30000" dirty="0">
                <a:effectLst/>
                <a:latin typeface="+mj-lt"/>
              </a:rPr>
              <a:t>®</a:t>
            </a:r>
            <a:r>
              <a:rPr lang="en-US" dirty="0">
                <a:effectLst/>
                <a:latin typeface="+mj-lt"/>
              </a:rPr>
              <a:t> AWS </a:t>
            </a:r>
          </a:p>
          <a:p>
            <a:r>
              <a:rPr lang="en-US" b="1" dirty="0">
                <a:effectLst/>
                <a:latin typeface="+mj-lt"/>
              </a:rPr>
              <a:t>Wheel Bearing Grease</a:t>
            </a:r>
            <a:endParaRPr lang="en-US" dirty="0">
              <a:effectLst/>
              <a:latin typeface="+mj-lt"/>
            </a:endParaRPr>
          </a:p>
          <a:p>
            <a:pPr lvl="1"/>
            <a:r>
              <a:rPr lang="en-US" dirty="0">
                <a:effectLst/>
                <a:latin typeface="+mj-lt"/>
              </a:rPr>
              <a:t>Pyroplex</a:t>
            </a:r>
            <a:r>
              <a:rPr lang="en-US" baseline="30000" dirty="0">
                <a:effectLst/>
                <a:latin typeface="+mj-lt"/>
              </a:rPr>
              <a:t>®</a:t>
            </a:r>
            <a:r>
              <a:rPr lang="en-US" dirty="0">
                <a:effectLst/>
                <a:latin typeface="+mj-lt"/>
              </a:rPr>
              <a:t> Red</a:t>
            </a:r>
          </a:p>
          <a:p>
            <a:pPr lvl="1"/>
            <a:r>
              <a:rPr lang="en-US" dirty="0">
                <a:effectLst/>
                <a:latin typeface="+mj-lt"/>
              </a:rPr>
              <a:t>Pyroplex</a:t>
            </a:r>
            <a:r>
              <a:rPr lang="en-US" baseline="30000" dirty="0">
                <a:effectLst/>
                <a:latin typeface="+mj-lt"/>
              </a:rPr>
              <a:t>®</a:t>
            </a:r>
            <a:r>
              <a:rPr lang="en-US" dirty="0">
                <a:effectLst/>
                <a:latin typeface="+mj-lt"/>
              </a:rPr>
              <a:t> Protection ES </a:t>
            </a:r>
          </a:p>
          <a:p>
            <a:r>
              <a:rPr lang="en-US" b="1" dirty="0">
                <a:effectLst/>
                <a:latin typeface="+mj-lt"/>
              </a:rPr>
              <a:t>Differential</a:t>
            </a:r>
            <a:endParaRPr lang="en-US" dirty="0">
              <a:effectLst/>
              <a:latin typeface="+mj-lt"/>
            </a:endParaRPr>
          </a:p>
          <a:p>
            <a:pPr lvl="1"/>
            <a:r>
              <a:rPr lang="en-US" dirty="0">
                <a:effectLst/>
                <a:latin typeface="+mj-lt"/>
              </a:rPr>
              <a:t>Syngear</a:t>
            </a:r>
            <a:r>
              <a:rPr lang="en-US" baseline="30000" dirty="0">
                <a:effectLst/>
                <a:latin typeface="+mj-lt"/>
              </a:rPr>
              <a:t>™</a:t>
            </a:r>
            <a:r>
              <a:rPr lang="en-US" dirty="0">
                <a:effectLst/>
                <a:latin typeface="+mj-lt"/>
              </a:rPr>
              <a:t> 80W-140</a:t>
            </a:r>
          </a:p>
          <a:p>
            <a:pPr lvl="1"/>
            <a:r>
              <a:rPr lang="en-US" dirty="0">
                <a:effectLst/>
                <a:latin typeface="+mj-lt"/>
              </a:rPr>
              <a:t>Syngear</a:t>
            </a:r>
            <a:r>
              <a:rPr lang="en-US" baseline="30000" dirty="0">
                <a:effectLst/>
                <a:latin typeface="+mj-lt"/>
              </a:rPr>
              <a:t>™</a:t>
            </a:r>
            <a:r>
              <a:rPr lang="en-US" dirty="0">
                <a:effectLst/>
                <a:latin typeface="+mj-lt"/>
              </a:rPr>
              <a:t> 75W-90 </a:t>
            </a:r>
          </a:p>
          <a:p>
            <a:r>
              <a:rPr lang="en-US" b="1" dirty="0">
                <a:effectLst/>
                <a:latin typeface="+mj-lt"/>
              </a:rPr>
              <a:t>Coolant</a:t>
            </a:r>
            <a:endParaRPr lang="en-US" dirty="0">
              <a:effectLst/>
              <a:latin typeface="+mj-lt"/>
            </a:endParaRPr>
          </a:p>
          <a:p>
            <a:pPr lvl="1"/>
            <a:r>
              <a:rPr lang="en-US" dirty="0">
                <a:effectLst/>
                <a:latin typeface="+mj-lt"/>
              </a:rPr>
              <a:t>Radicool</a:t>
            </a:r>
            <a:r>
              <a:rPr lang="en-US" baseline="30000" dirty="0">
                <a:effectLst/>
                <a:latin typeface="+mj-lt"/>
              </a:rPr>
              <a:t>™</a:t>
            </a:r>
            <a:r>
              <a:rPr lang="en-US" dirty="0">
                <a:effectLst/>
                <a:latin typeface="+mj-lt"/>
              </a:rPr>
              <a:t> SF-O Premix</a:t>
            </a:r>
          </a:p>
          <a:p>
            <a:pPr lvl="1"/>
            <a:r>
              <a:rPr lang="en-US" dirty="0">
                <a:effectLst/>
                <a:latin typeface="+mj-lt"/>
              </a:rPr>
              <a:t>Radicool</a:t>
            </a:r>
            <a:r>
              <a:rPr lang="en-US" baseline="30000" dirty="0">
                <a:effectLst/>
                <a:latin typeface="+mj-lt"/>
              </a:rPr>
              <a:t>™</a:t>
            </a:r>
            <a:r>
              <a:rPr lang="en-US" dirty="0">
                <a:effectLst/>
                <a:latin typeface="+mj-lt"/>
              </a:rPr>
              <a:t> Heavy Duty Premix</a:t>
            </a:r>
          </a:p>
        </p:txBody>
      </p:sp>
      <p:sp>
        <p:nvSpPr>
          <p:cNvPr id="3" name="overlay">
            <a:extLst>
              <a:ext uri="{FF2B5EF4-FFF2-40B4-BE49-F238E27FC236}">
                <a16:creationId xmlns:a16="http://schemas.microsoft.com/office/drawing/2014/main" id="{A69DFAFD-AB5D-693F-6386-8BADA547CF47}"/>
              </a:ext>
            </a:extLst>
          </p:cNvPr>
          <p:cNvSpPr txBox="1">
            <a:spLocks/>
          </p:cNvSpPr>
          <p:nvPr/>
        </p:nvSpPr>
        <p:spPr>
          <a:xfrm>
            <a:off x="1110616" y="1064030"/>
            <a:ext cx="6303644" cy="1611244"/>
          </a:xfrm>
          <a:prstGeom prst="rect">
            <a:avLst/>
          </a:prstGeom>
          <a:gradFill>
            <a:gsLst>
              <a:gs pos="0">
                <a:srgbClr val="0070C0">
                  <a:alpha val="59954"/>
                  <a:lumMod val="79257"/>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2" name="Title">
            <a:extLst>
              <a:ext uri="{FF2B5EF4-FFF2-40B4-BE49-F238E27FC236}">
                <a16:creationId xmlns:a16="http://schemas.microsoft.com/office/drawing/2014/main" id="{413C118F-B95D-FED0-3416-4D647CE04540}"/>
              </a:ext>
            </a:extLst>
          </p:cNvPr>
          <p:cNvSpPr txBox="1">
            <a:spLocks/>
          </p:cNvSpPr>
          <p:nvPr/>
        </p:nvSpPr>
        <p:spPr>
          <a:xfrm>
            <a:off x="1244012" y="1254229"/>
            <a:ext cx="6071188" cy="739626"/>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On-Road Sand / </a:t>
            </a:r>
          </a:p>
          <a:p>
            <a:r>
              <a:rPr lang="en-US" sz="2800" b="1" dirty="0"/>
              <a:t>Gravel Truck</a:t>
            </a:r>
          </a:p>
        </p:txBody>
      </p:sp>
      <p:sp>
        <p:nvSpPr>
          <p:cNvPr id="2" name="TextBox 1">
            <a:extLst>
              <a:ext uri="{FF2B5EF4-FFF2-40B4-BE49-F238E27FC236}">
                <a16:creationId xmlns:a16="http://schemas.microsoft.com/office/drawing/2014/main" id="{9A720495-A0D1-CF6B-93AF-600D8921CB97}"/>
              </a:ext>
            </a:extLst>
          </p:cNvPr>
          <p:cNvSpPr txBox="1"/>
          <p:nvPr/>
        </p:nvSpPr>
        <p:spPr>
          <a:xfrm>
            <a:off x="6360404" y="-489149"/>
            <a:ext cx="0" cy="0"/>
          </a:xfrm>
          <a:prstGeom prst="rect">
            <a:avLst/>
          </a:prstGeom>
          <a:noFill/>
        </p:spPr>
        <p:txBody>
          <a:bodyPr wrap="none" lIns="0" tIns="0" rIns="0" bIns="0" rtlCol="0">
            <a:noAutofit/>
          </a:bodyPr>
          <a:lstStyle/>
          <a:p>
            <a:pPr>
              <a:lnSpc>
                <a:spcPct val="110000"/>
              </a:lnSpc>
              <a:spcAft>
                <a:spcPts val="720"/>
              </a:spcAft>
            </a:pPr>
            <a:endParaRPr lang="en-US" sz="1440" dirty="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19979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8E07E-52B2-DB82-61E8-83EC684C8322}"/>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10E74FC2-1DDB-ABA8-CBBB-F483512BAB7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DC1DE7B3-3B39-FDF3-2047-77BE49F9EBA2}"/>
              </a:ext>
            </a:extLst>
          </p:cNvPr>
          <p:cNvSpPr>
            <a:spLocks noGrp="1"/>
          </p:cNvSpPr>
          <p:nvPr>
            <p:ph type="body" sz="quarter" idx="11"/>
          </p:nvPr>
        </p:nvSpPr>
        <p:spPr/>
        <p:txBody>
          <a:bodyPr/>
          <a:lstStyle/>
          <a:p>
            <a:r>
              <a:rPr lang="en-US" b="1" dirty="0">
                <a:effectLst/>
                <a:latin typeface="+mj-lt"/>
              </a:rPr>
              <a:t>Diesel Engine Oil</a:t>
            </a:r>
            <a:endParaRPr lang="en-US" dirty="0">
              <a:effectLst/>
              <a:latin typeface="+mj-lt"/>
            </a:endParaRPr>
          </a:p>
          <a:p>
            <a:pPr lvl="1"/>
            <a:r>
              <a:rPr lang="en-US" dirty="0">
                <a:effectLst/>
                <a:latin typeface="+mj-lt"/>
              </a:rPr>
              <a:t>Vecton</a:t>
            </a:r>
            <a:r>
              <a:rPr lang="en-US" baseline="30000" dirty="0">
                <a:effectLst/>
                <a:latin typeface="+mj-lt"/>
              </a:rPr>
              <a:t>®</a:t>
            </a:r>
            <a:r>
              <a:rPr lang="en-US" dirty="0">
                <a:effectLst/>
                <a:latin typeface="+mj-lt"/>
              </a:rPr>
              <a:t> Long Drain 10W-30</a:t>
            </a:r>
          </a:p>
          <a:p>
            <a:pPr lvl="1"/>
            <a:r>
              <a:rPr lang="en-US" dirty="0">
                <a:effectLst/>
                <a:latin typeface="+mj-lt"/>
              </a:rPr>
              <a:t>Vecton</a:t>
            </a:r>
            <a:r>
              <a:rPr lang="en-US" baseline="30000" dirty="0">
                <a:effectLst/>
                <a:latin typeface="+mj-lt"/>
              </a:rPr>
              <a:t>®</a:t>
            </a:r>
            <a:r>
              <a:rPr lang="en-US" dirty="0">
                <a:effectLst/>
                <a:latin typeface="+mj-lt"/>
              </a:rPr>
              <a:t> 15W-40</a:t>
            </a:r>
          </a:p>
          <a:p>
            <a:pPr lvl="1"/>
            <a:r>
              <a:rPr lang="en-US" dirty="0">
                <a:effectLst/>
                <a:latin typeface="+mj-lt"/>
              </a:rPr>
              <a:t>CRB</a:t>
            </a:r>
            <a:r>
              <a:rPr lang="en-US" baseline="30000" dirty="0">
                <a:effectLst/>
                <a:latin typeface="+mj-lt"/>
              </a:rPr>
              <a:t>®</a:t>
            </a:r>
            <a:r>
              <a:rPr lang="en-US" dirty="0">
                <a:effectLst/>
                <a:latin typeface="+mj-lt"/>
              </a:rPr>
              <a:t> Multi 10W-30 or 15W-40 </a:t>
            </a:r>
          </a:p>
          <a:p>
            <a:r>
              <a:rPr lang="en-US" b="1" dirty="0">
                <a:effectLst/>
                <a:latin typeface="+mj-lt"/>
              </a:rPr>
              <a:t>Automatic Transmission Fluid</a:t>
            </a:r>
            <a:endParaRPr lang="en-US" dirty="0">
              <a:effectLst/>
              <a:latin typeface="+mj-lt"/>
            </a:endParaRPr>
          </a:p>
          <a:p>
            <a:pPr lvl="1"/>
            <a:r>
              <a:rPr lang="en-US" dirty="0">
                <a:effectLst/>
                <a:latin typeface="+mj-lt"/>
              </a:rPr>
              <a:t>TranSynd</a:t>
            </a:r>
            <a:r>
              <a:rPr lang="en-US" baseline="30000" dirty="0">
                <a:effectLst/>
                <a:latin typeface="+mj-lt"/>
              </a:rPr>
              <a:t>®</a:t>
            </a:r>
            <a:r>
              <a:rPr lang="en-US" dirty="0">
                <a:effectLst/>
                <a:latin typeface="+mj-lt"/>
              </a:rPr>
              <a:t> 668</a:t>
            </a:r>
          </a:p>
          <a:p>
            <a:pPr lvl="1"/>
            <a:r>
              <a:rPr lang="en-US" dirty="0">
                <a:effectLst/>
                <a:latin typeface="+mj-lt"/>
              </a:rPr>
              <a:t>Castrol</a:t>
            </a:r>
            <a:r>
              <a:rPr lang="en-US" baseline="30000" dirty="0">
                <a:effectLst/>
                <a:latin typeface="+mj-lt"/>
              </a:rPr>
              <a:t>®</a:t>
            </a:r>
            <a:r>
              <a:rPr lang="en-US" dirty="0">
                <a:effectLst/>
                <a:latin typeface="+mj-lt"/>
              </a:rPr>
              <a:t> Heavy Duty Multi-Purpose ATF </a:t>
            </a:r>
          </a:p>
          <a:p>
            <a:r>
              <a:rPr lang="en-US" b="1" dirty="0">
                <a:effectLst/>
                <a:latin typeface="+mj-lt"/>
              </a:rPr>
              <a:t>Manual Transmission Fluid</a:t>
            </a:r>
            <a:endParaRPr lang="en-US" dirty="0">
              <a:effectLst/>
              <a:latin typeface="+mj-lt"/>
            </a:endParaRPr>
          </a:p>
          <a:p>
            <a:pPr lvl="1"/>
            <a:r>
              <a:rPr lang="en-US" dirty="0">
                <a:effectLst/>
                <a:latin typeface="+mj-lt"/>
              </a:rPr>
              <a:t>Transmax</a:t>
            </a:r>
            <a:r>
              <a:rPr lang="en-US" baseline="30000" dirty="0">
                <a:effectLst/>
                <a:latin typeface="+mj-lt"/>
              </a:rPr>
              <a:t>®</a:t>
            </a:r>
            <a:r>
              <a:rPr lang="en-US" dirty="0">
                <a:effectLst/>
                <a:latin typeface="+mj-lt"/>
              </a:rPr>
              <a:t> Manual E Long Life 40 (Eaton)</a:t>
            </a:r>
          </a:p>
          <a:p>
            <a:pPr lvl="1"/>
            <a:r>
              <a:rPr lang="en-US" dirty="0">
                <a:effectLst/>
                <a:latin typeface="+mj-lt"/>
              </a:rPr>
              <a:t>Transmax</a:t>
            </a:r>
            <a:r>
              <a:rPr lang="en-US" baseline="30000" dirty="0">
                <a:effectLst/>
                <a:latin typeface="+mj-lt"/>
              </a:rPr>
              <a:t>®</a:t>
            </a:r>
            <a:r>
              <a:rPr lang="en-US" dirty="0">
                <a:effectLst/>
                <a:latin typeface="+mj-lt"/>
              </a:rPr>
              <a:t> Manual HD 75W-90 </a:t>
            </a:r>
            <a:br>
              <a:rPr lang="en-US" dirty="0">
                <a:effectLst/>
                <a:latin typeface="+mj-lt"/>
              </a:rPr>
            </a:br>
            <a:r>
              <a:rPr lang="en-US" dirty="0">
                <a:effectLst/>
                <a:latin typeface="+mj-lt"/>
              </a:rPr>
              <a:t>(Mack mDRIVE &amp; Volvo I-Shift) </a:t>
            </a:r>
          </a:p>
          <a:p>
            <a:r>
              <a:rPr lang="en-US" b="1" dirty="0">
                <a:effectLst/>
                <a:latin typeface="+mj-lt"/>
              </a:rPr>
              <a:t>Wheel Bearing Grease</a:t>
            </a:r>
            <a:endParaRPr lang="en-US" dirty="0">
              <a:effectLst/>
              <a:latin typeface="+mj-lt"/>
            </a:endParaRPr>
          </a:p>
          <a:p>
            <a:pPr lvl="1"/>
            <a:r>
              <a:rPr lang="en-US" dirty="0">
                <a:effectLst/>
                <a:latin typeface="+mj-lt"/>
              </a:rPr>
              <a:t>Pyroplex</a:t>
            </a:r>
            <a:r>
              <a:rPr lang="en-US" baseline="30000" dirty="0">
                <a:effectLst/>
                <a:latin typeface="+mj-lt"/>
              </a:rPr>
              <a:t>®</a:t>
            </a:r>
            <a:r>
              <a:rPr lang="en-US" dirty="0">
                <a:effectLst/>
                <a:latin typeface="+mj-lt"/>
              </a:rPr>
              <a:t> Red</a:t>
            </a:r>
          </a:p>
          <a:p>
            <a:pPr lvl="1"/>
            <a:r>
              <a:rPr lang="en-US" dirty="0">
                <a:effectLst/>
                <a:latin typeface="+mj-lt"/>
              </a:rPr>
              <a:t>Pyroplex</a:t>
            </a:r>
            <a:r>
              <a:rPr lang="en-US" baseline="30000" dirty="0">
                <a:effectLst/>
                <a:latin typeface="+mj-lt"/>
              </a:rPr>
              <a:t>®</a:t>
            </a:r>
            <a:r>
              <a:rPr lang="en-US" dirty="0">
                <a:effectLst/>
                <a:latin typeface="+mj-lt"/>
              </a:rPr>
              <a:t> Protection ES </a:t>
            </a:r>
          </a:p>
          <a:p>
            <a:r>
              <a:rPr lang="en-US" b="1" dirty="0">
                <a:effectLst/>
                <a:latin typeface="+mj-lt"/>
              </a:rPr>
              <a:t>Fifth Wheel Grease</a:t>
            </a:r>
            <a:endParaRPr lang="en-US" dirty="0">
              <a:effectLst/>
              <a:latin typeface="+mj-lt"/>
            </a:endParaRPr>
          </a:p>
          <a:p>
            <a:pPr lvl="1"/>
            <a:r>
              <a:rPr lang="en-US" dirty="0">
                <a:effectLst/>
                <a:latin typeface="+mj-lt"/>
              </a:rPr>
              <a:t>Fifth Wheel Grease</a:t>
            </a:r>
          </a:p>
          <a:p>
            <a:pPr lvl="1"/>
            <a:r>
              <a:rPr lang="en-US" dirty="0">
                <a:effectLst/>
                <a:latin typeface="+mj-lt"/>
              </a:rPr>
              <a:t>Pyroplex</a:t>
            </a:r>
            <a:r>
              <a:rPr lang="en-US" baseline="30000" dirty="0">
                <a:effectLst/>
                <a:latin typeface="+mj-lt"/>
              </a:rPr>
              <a:t>®</a:t>
            </a:r>
            <a:r>
              <a:rPr lang="en-US" dirty="0">
                <a:effectLst/>
                <a:latin typeface="+mj-lt"/>
              </a:rPr>
              <a:t> Blue/Red</a:t>
            </a:r>
          </a:p>
          <a:p>
            <a:pPr lvl="1"/>
            <a:r>
              <a:rPr lang="en-US" dirty="0">
                <a:effectLst/>
                <a:latin typeface="+mj-lt"/>
              </a:rPr>
              <a:t>Pyroplex</a:t>
            </a:r>
            <a:r>
              <a:rPr lang="en-US" baseline="30000" dirty="0">
                <a:effectLst/>
                <a:latin typeface="+mj-lt"/>
              </a:rPr>
              <a:t>®</a:t>
            </a:r>
            <a:r>
              <a:rPr lang="en-US" dirty="0">
                <a:effectLst/>
                <a:latin typeface="+mj-lt"/>
              </a:rPr>
              <a:t> Protection ES </a:t>
            </a:r>
          </a:p>
          <a:p>
            <a:r>
              <a:rPr lang="en-US" b="1" dirty="0">
                <a:effectLst/>
                <a:latin typeface="+mj-lt"/>
              </a:rPr>
              <a:t>Differential</a:t>
            </a:r>
            <a:endParaRPr lang="en-US" dirty="0">
              <a:effectLst/>
              <a:latin typeface="+mj-lt"/>
            </a:endParaRPr>
          </a:p>
          <a:p>
            <a:pPr lvl="1"/>
            <a:r>
              <a:rPr lang="en-US" dirty="0">
                <a:effectLst/>
                <a:latin typeface="+mj-lt"/>
              </a:rPr>
              <a:t>Syngear</a:t>
            </a:r>
            <a:r>
              <a:rPr lang="en-US" baseline="30000" dirty="0">
                <a:effectLst/>
                <a:latin typeface="+mj-lt"/>
              </a:rPr>
              <a:t>™</a:t>
            </a:r>
            <a:r>
              <a:rPr lang="en-US" dirty="0">
                <a:effectLst/>
                <a:latin typeface="+mj-lt"/>
              </a:rPr>
              <a:t> 80W-140</a:t>
            </a:r>
          </a:p>
          <a:p>
            <a:pPr lvl="1"/>
            <a:r>
              <a:rPr lang="en-US" dirty="0">
                <a:effectLst/>
                <a:latin typeface="+mj-lt"/>
              </a:rPr>
              <a:t>Syngear</a:t>
            </a:r>
            <a:r>
              <a:rPr lang="en-US" baseline="30000" dirty="0">
                <a:effectLst/>
                <a:latin typeface="+mj-lt"/>
              </a:rPr>
              <a:t>™</a:t>
            </a:r>
            <a:r>
              <a:rPr lang="en-US" dirty="0">
                <a:effectLst/>
                <a:latin typeface="+mj-lt"/>
              </a:rPr>
              <a:t> 75W-90 </a:t>
            </a:r>
          </a:p>
          <a:p>
            <a:r>
              <a:rPr lang="en-US" b="1" dirty="0">
                <a:effectLst/>
                <a:latin typeface="+mj-lt"/>
              </a:rPr>
              <a:t>Coolant</a:t>
            </a:r>
            <a:endParaRPr lang="en-US" dirty="0">
              <a:effectLst/>
              <a:latin typeface="+mj-lt"/>
            </a:endParaRPr>
          </a:p>
          <a:p>
            <a:pPr lvl="1"/>
            <a:r>
              <a:rPr lang="en-US" dirty="0">
                <a:effectLst/>
                <a:latin typeface="+mj-lt"/>
              </a:rPr>
              <a:t>Radicool</a:t>
            </a:r>
            <a:r>
              <a:rPr lang="en-US" baseline="30000" dirty="0">
                <a:effectLst/>
                <a:latin typeface="+mj-lt"/>
              </a:rPr>
              <a:t>™</a:t>
            </a:r>
            <a:r>
              <a:rPr lang="en-US" dirty="0">
                <a:effectLst/>
                <a:latin typeface="+mj-lt"/>
              </a:rPr>
              <a:t> SF-O Premix</a:t>
            </a:r>
          </a:p>
          <a:p>
            <a:pPr lvl="1"/>
            <a:r>
              <a:rPr lang="en-US" dirty="0">
                <a:effectLst/>
                <a:latin typeface="+mj-lt"/>
              </a:rPr>
              <a:t>Radicool</a:t>
            </a:r>
            <a:r>
              <a:rPr lang="en-US" baseline="30000" dirty="0">
                <a:effectLst/>
                <a:latin typeface="+mj-lt"/>
              </a:rPr>
              <a:t>™</a:t>
            </a:r>
            <a:r>
              <a:rPr lang="en-US" dirty="0">
                <a:effectLst/>
                <a:latin typeface="+mj-lt"/>
              </a:rPr>
              <a:t> Heavy Duty Premix</a:t>
            </a:r>
          </a:p>
        </p:txBody>
      </p:sp>
      <p:sp>
        <p:nvSpPr>
          <p:cNvPr id="3" name="overlay">
            <a:extLst>
              <a:ext uri="{FF2B5EF4-FFF2-40B4-BE49-F238E27FC236}">
                <a16:creationId xmlns:a16="http://schemas.microsoft.com/office/drawing/2014/main" id="{81B647DA-11A3-B0A4-5A20-A9FCED4A7ED4}"/>
              </a:ext>
            </a:extLst>
          </p:cNvPr>
          <p:cNvSpPr txBox="1">
            <a:spLocks/>
          </p:cNvSpPr>
          <p:nvPr/>
        </p:nvSpPr>
        <p:spPr>
          <a:xfrm>
            <a:off x="556683" y="1064030"/>
            <a:ext cx="7004819" cy="1611244"/>
          </a:xfrm>
          <a:prstGeom prst="rect">
            <a:avLst/>
          </a:prstGeom>
          <a:gradFill>
            <a:gsLst>
              <a:gs pos="0">
                <a:srgbClr val="0070C0">
                  <a:alpha val="59954"/>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2" name="TextBox 1">
            <a:extLst>
              <a:ext uri="{FF2B5EF4-FFF2-40B4-BE49-F238E27FC236}">
                <a16:creationId xmlns:a16="http://schemas.microsoft.com/office/drawing/2014/main" id="{A1CB4D3F-6A9E-3736-98E7-D03F0B80AD9C}"/>
              </a:ext>
            </a:extLst>
          </p:cNvPr>
          <p:cNvSpPr txBox="1"/>
          <p:nvPr/>
        </p:nvSpPr>
        <p:spPr>
          <a:xfrm>
            <a:off x="6360404" y="-489149"/>
            <a:ext cx="0" cy="0"/>
          </a:xfrm>
          <a:prstGeom prst="rect">
            <a:avLst/>
          </a:prstGeom>
          <a:noFill/>
        </p:spPr>
        <p:txBody>
          <a:bodyPr wrap="none" lIns="0" tIns="0" rIns="0" bIns="0" rtlCol="0">
            <a:noAutofit/>
          </a:bodyPr>
          <a:lstStyle/>
          <a:p>
            <a:pPr>
              <a:lnSpc>
                <a:spcPct val="110000"/>
              </a:lnSpc>
              <a:spcAft>
                <a:spcPts val="720"/>
              </a:spcAft>
            </a:pPr>
            <a:endParaRPr lang="en-US" sz="1440" dirty="0">
              <a:solidFill>
                <a:schemeClr val="accent4"/>
              </a:solidFill>
              <a:latin typeface="Arial" panose="020B0604020202020204" pitchFamily="34" charset="0"/>
              <a:cs typeface="Arial" panose="020B0604020202020204" pitchFamily="34" charset="0"/>
            </a:endParaRPr>
          </a:p>
        </p:txBody>
      </p:sp>
      <p:sp>
        <p:nvSpPr>
          <p:cNvPr id="52" name="Title">
            <a:extLst>
              <a:ext uri="{FF2B5EF4-FFF2-40B4-BE49-F238E27FC236}">
                <a16:creationId xmlns:a16="http://schemas.microsoft.com/office/drawing/2014/main" id="{F819F39A-871A-632A-5B99-1BD975DEE3F5}"/>
              </a:ext>
            </a:extLst>
          </p:cNvPr>
          <p:cNvSpPr txBox="1">
            <a:spLocks/>
          </p:cNvSpPr>
          <p:nvPr/>
        </p:nvSpPr>
        <p:spPr>
          <a:xfrm>
            <a:off x="647664" y="1158817"/>
            <a:ext cx="6071188" cy="739626"/>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On-road Transport</a:t>
            </a:r>
            <a:br>
              <a:rPr lang="en-US" sz="2800" b="1" dirty="0"/>
            </a:br>
            <a:r>
              <a:rPr lang="en-US" sz="2800" b="1" dirty="0"/>
              <a:t>Truck (Semi or Straight)</a:t>
            </a:r>
          </a:p>
        </p:txBody>
      </p:sp>
    </p:spTree>
    <p:extLst>
      <p:ext uri="{BB962C8B-B14F-4D97-AF65-F5344CB8AC3E}">
        <p14:creationId xmlns:p14="http://schemas.microsoft.com/office/powerpoint/2010/main" val="4088222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307AB-E510-F31E-8F73-F5E4317A93DF}"/>
            </a:ext>
          </a:extLst>
        </p:cNvPr>
        <p:cNvGrpSpPr/>
        <p:nvPr/>
      </p:nvGrpSpPr>
      <p:grpSpPr>
        <a:xfrm>
          <a:off x="0" y="0"/>
          <a:ext cx="0" cy="0"/>
          <a:chOff x="0" y="0"/>
          <a:chExt cx="0" cy="0"/>
        </a:xfrm>
      </p:grpSpPr>
      <p:sp>
        <p:nvSpPr>
          <p:cNvPr id="18" name="Title 1">
            <a:extLst>
              <a:ext uri="{FF2B5EF4-FFF2-40B4-BE49-F238E27FC236}">
                <a16:creationId xmlns:a16="http://schemas.microsoft.com/office/drawing/2014/main" id="{F7D82A6B-03D8-154F-A6DC-5599E9AC8DED}"/>
              </a:ext>
            </a:extLst>
          </p:cNvPr>
          <p:cNvSpPr txBox="1">
            <a:spLocks/>
          </p:cNvSpPr>
          <p:nvPr/>
        </p:nvSpPr>
        <p:spPr>
          <a:xfrm>
            <a:off x="550862" y="584983"/>
            <a:ext cx="11090275" cy="570445"/>
          </a:xfrm>
          <a:prstGeom prst="rect">
            <a:avLst/>
          </a:prstGeom>
        </p:spPr>
        <p:txBody>
          <a:bodyPr vert="horz" lIns="0" tIns="0" rIns="0" bIns="0" rtlCol="0" anchor="t">
            <a:normAutofit/>
          </a:bodyPr>
          <a:lstStyle>
            <a:lvl1pPr algn="l" defTabSz="914400" rtl="0" eaLnBrk="1" latinLnBrk="0" hangingPunct="1">
              <a:lnSpc>
                <a:spcPct val="80000"/>
              </a:lnSpc>
              <a:spcBef>
                <a:spcPct val="0"/>
              </a:spcBef>
              <a:buNone/>
              <a:defRPr sz="7200" kern="1200">
                <a:solidFill>
                  <a:schemeClr val="accent2"/>
                </a:solidFill>
                <a:latin typeface="Arial" panose="020B0604020202020204" pitchFamily="34" charset="0"/>
                <a:ea typeface="+mj-ea"/>
                <a:cs typeface="Arial" panose="020B0604020202020204" pitchFamily="34" charset="0"/>
              </a:defRPr>
            </a:lvl1pPr>
          </a:lstStyle>
          <a:p>
            <a:r>
              <a:rPr lang="en-US" sz="3600" dirty="0"/>
              <a:t>Covering a wide range of applications</a:t>
            </a:r>
          </a:p>
        </p:txBody>
      </p:sp>
      <p:pic>
        <p:nvPicPr>
          <p:cNvPr id="3" name="Picture 2">
            <a:extLst>
              <a:ext uri="{FF2B5EF4-FFF2-40B4-BE49-F238E27FC236}">
                <a16:creationId xmlns:a16="http://schemas.microsoft.com/office/drawing/2014/main" id="{302447BF-8445-0B8F-AD4F-E61ADE9C39B0}"/>
              </a:ext>
            </a:extLst>
          </p:cNvPr>
          <p:cNvPicPr>
            <a:picLocks noChangeAspect="1"/>
          </p:cNvPicPr>
          <p:nvPr/>
        </p:nvPicPr>
        <p:blipFill>
          <a:blip r:embed="rId3"/>
          <a:stretch>
            <a:fillRect/>
          </a:stretch>
        </p:blipFill>
        <p:spPr>
          <a:xfrm>
            <a:off x="674395" y="1510002"/>
            <a:ext cx="1789183" cy="1067830"/>
          </a:xfrm>
          <a:prstGeom prst="roundRect">
            <a:avLst/>
          </a:prstGeom>
        </p:spPr>
      </p:pic>
      <p:pic>
        <p:nvPicPr>
          <p:cNvPr id="9" name="Picture 8">
            <a:extLst>
              <a:ext uri="{FF2B5EF4-FFF2-40B4-BE49-F238E27FC236}">
                <a16:creationId xmlns:a16="http://schemas.microsoft.com/office/drawing/2014/main" id="{606EF902-717B-1CCF-FF8C-D0150882ABB1}"/>
              </a:ext>
            </a:extLst>
          </p:cNvPr>
          <p:cNvPicPr>
            <a:picLocks noChangeAspect="1"/>
          </p:cNvPicPr>
          <p:nvPr/>
        </p:nvPicPr>
        <p:blipFill>
          <a:blip r:embed="rId4"/>
          <a:stretch>
            <a:fillRect/>
          </a:stretch>
        </p:blipFill>
        <p:spPr>
          <a:xfrm>
            <a:off x="5471316" y="1521277"/>
            <a:ext cx="1885196" cy="1064268"/>
          </a:xfrm>
          <a:prstGeom prst="roundRect">
            <a:avLst/>
          </a:prstGeom>
        </p:spPr>
      </p:pic>
      <p:pic>
        <p:nvPicPr>
          <p:cNvPr id="11" name="Picture 10">
            <a:extLst>
              <a:ext uri="{FF2B5EF4-FFF2-40B4-BE49-F238E27FC236}">
                <a16:creationId xmlns:a16="http://schemas.microsoft.com/office/drawing/2014/main" id="{D31DA4B2-9BD3-70E8-C7C8-DE138E884CDE}"/>
              </a:ext>
            </a:extLst>
          </p:cNvPr>
          <p:cNvPicPr>
            <a:picLocks noChangeAspect="1"/>
          </p:cNvPicPr>
          <p:nvPr/>
        </p:nvPicPr>
        <p:blipFill>
          <a:blip r:embed="rId5"/>
          <a:stretch>
            <a:fillRect/>
          </a:stretch>
        </p:blipFill>
        <p:spPr>
          <a:xfrm>
            <a:off x="643058" y="3942574"/>
            <a:ext cx="1789183" cy="1036782"/>
          </a:xfrm>
          <a:prstGeom prst="roundRect">
            <a:avLst/>
          </a:prstGeom>
        </p:spPr>
      </p:pic>
      <p:pic>
        <p:nvPicPr>
          <p:cNvPr id="14" name="Picture 13">
            <a:extLst>
              <a:ext uri="{FF2B5EF4-FFF2-40B4-BE49-F238E27FC236}">
                <a16:creationId xmlns:a16="http://schemas.microsoft.com/office/drawing/2014/main" id="{1D9DB1B2-C922-74FD-5D36-33BC3DC17DAD}"/>
              </a:ext>
            </a:extLst>
          </p:cNvPr>
          <p:cNvPicPr>
            <a:picLocks noChangeAspect="1"/>
          </p:cNvPicPr>
          <p:nvPr/>
        </p:nvPicPr>
        <p:blipFill>
          <a:blip r:embed="rId6"/>
          <a:stretch>
            <a:fillRect/>
          </a:stretch>
        </p:blipFill>
        <p:spPr>
          <a:xfrm>
            <a:off x="648968" y="2722432"/>
            <a:ext cx="1777365" cy="1064269"/>
          </a:xfrm>
          <a:prstGeom prst="roundRect">
            <a:avLst/>
          </a:prstGeom>
        </p:spPr>
      </p:pic>
      <p:pic>
        <p:nvPicPr>
          <p:cNvPr id="19" name="Picture 18">
            <a:extLst>
              <a:ext uri="{FF2B5EF4-FFF2-40B4-BE49-F238E27FC236}">
                <a16:creationId xmlns:a16="http://schemas.microsoft.com/office/drawing/2014/main" id="{E4ED5EBD-A5BC-CE1C-8C58-2A3182A0EF6F}"/>
              </a:ext>
            </a:extLst>
          </p:cNvPr>
          <p:cNvPicPr>
            <a:picLocks noChangeAspect="1"/>
          </p:cNvPicPr>
          <p:nvPr/>
        </p:nvPicPr>
        <p:blipFill>
          <a:blip r:embed="rId7"/>
          <a:stretch>
            <a:fillRect/>
          </a:stretch>
        </p:blipFill>
        <p:spPr>
          <a:xfrm>
            <a:off x="2663065" y="1521276"/>
            <a:ext cx="1885197" cy="1064268"/>
          </a:xfrm>
          <a:prstGeom prst="roundRect">
            <a:avLst/>
          </a:prstGeom>
        </p:spPr>
      </p:pic>
      <p:pic>
        <p:nvPicPr>
          <p:cNvPr id="21" name="Picture 20">
            <a:extLst>
              <a:ext uri="{FF2B5EF4-FFF2-40B4-BE49-F238E27FC236}">
                <a16:creationId xmlns:a16="http://schemas.microsoft.com/office/drawing/2014/main" id="{7EC19468-AA90-AEA3-4794-4C67CF574879}"/>
              </a:ext>
            </a:extLst>
          </p:cNvPr>
          <p:cNvPicPr>
            <a:picLocks noChangeAspect="1"/>
          </p:cNvPicPr>
          <p:nvPr/>
        </p:nvPicPr>
        <p:blipFill>
          <a:blip r:embed="rId8"/>
          <a:stretch>
            <a:fillRect/>
          </a:stretch>
        </p:blipFill>
        <p:spPr>
          <a:xfrm>
            <a:off x="5504678" y="2722432"/>
            <a:ext cx="1851834" cy="1028741"/>
          </a:xfrm>
          <a:prstGeom prst="roundRect">
            <a:avLst/>
          </a:prstGeom>
        </p:spPr>
      </p:pic>
      <p:pic>
        <p:nvPicPr>
          <p:cNvPr id="30" name="Picture 29">
            <a:extLst>
              <a:ext uri="{FF2B5EF4-FFF2-40B4-BE49-F238E27FC236}">
                <a16:creationId xmlns:a16="http://schemas.microsoft.com/office/drawing/2014/main" id="{8A712FC3-942C-ED21-F27A-59499E7611FD}"/>
              </a:ext>
            </a:extLst>
          </p:cNvPr>
          <p:cNvPicPr>
            <a:picLocks noChangeAspect="1"/>
          </p:cNvPicPr>
          <p:nvPr/>
        </p:nvPicPr>
        <p:blipFill>
          <a:blip r:embed="rId9"/>
          <a:stretch>
            <a:fillRect/>
          </a:stretch>
        </p:blipFill>
        <p:spPr>
          <a:xfrm>
            <a:off x="2674424" y="2722432"/>
            <a:ext cx="1877300" cy="1064269"/>
          </a:xfrm>
          <a:prstGeom prst="roundRect">
            <a:avLst/>
          </a:prstGeom>
        </p:spPr>
      </p:pic>
      <p:pic>
        <p:nvPicPr>
          <p:cNvPr id="32" name="Picture 31">
            <a:extLst>
              <a:ext uri="{FF2B5EF4-FFF2-40B4-BE49-F238E27FC236}">
                <a16:creationId xmlns:a16="http://schemas.microsoft.com/office/drawing/2014/main" id="{24EE0C99-39AB-CEF2-9501-06CBC5557DE9}"/>
              </a:ext>
            </a:extLst>
          </p:cNvPr>
          <p:cNvPicPr>
            <a:picLocks noChangeAspect="1"/>
          </p:cNvPicPr>
          <p:nvPr/>
        </p:nvPicPr>
        <p:blipFill>
          <a:blip r:embed="rId10"/>
          <a:stretch>
            <a:fillRect/>
          </a:stretch>
        </p:blipFill>
        <p:spPr>
          <a:xfrm>
            <a:off x="5445850" y="3942574"/>
            <a:ext cx="1877300" cy="1025373"/>
          </a:xfrm>
          <a:prstGeom prst="roundRect">
            <a:avLst/>
          </a:prstGeom>
        </p:spPr>
      </p:pic>
      <p:pic>
        <p:nvPicPr>
          <p:cNvPr id="33" name="Picture 32">
            <a:extLst>
              <a:ext uri="{FF2B5EF4-FFF2-40B4-BE49-F238E27FC236}">
                <a16:creationId xmlns:a16="http://schemas.microsoft.com/office/drawing/2014/main" id="{E20131B0-5EBF-11BB-2F54-FFDE2A1DF7D5}"/>
              </a:ext>
            </a:extLst>
          </p:cNvPr>
          <p:cNvPicPr>
            <a:picLocks noChangeAspect="1"/>
          </p:cNvPicPr>
          <p:nvPr/>
        </p:nvPicPr>
        <p:blipFill>
          <a:blip r:embed="rId11"/>
          <a:stretch>
            <a:fillRect/>
          </a:stretch>
        </p:blipFill>
        <p:spPr>
          <a:xfrm>
            <a:off x="674395" y="5205376"/>
            <a:ext cx="1825685" cy="963728"/>
          </a:xfrm>
          <a:prstGeom prst="roundRect">
            <a:avLst/>
          </a:prstGeom>
        </p:spPr>
      </p:pic>
      <p:pic>
        <p:nvPicPr>
          <p:cNvPr id="34" name="Picture 33">
            <a:extLst>
              <a:ext uri="{FF2B5EF4-FFF2-40B4-BE49-F238E27FC236}">
                <a16:creationId xmlns:a16="http://schemas.microsoft.com/office/drawing/2014/main" id="{E5FF1C96-3141-F689-4CCF-2B9CB3C1EAAF}"/>
              </a:ext>
            </a:extLst>
          </p:cNvPr>
          <p:cNvPicPr>
            <a:picLocks noChangeAspect="1"/>
          </p:cNvPicPr>
          <p:nvPr/>
        </p:nvPicPr>
        <p:blipFill>
          <a:blip r:embed="rId12"/>
          <a:stretch>
            <a:fillRect/>
          </a:stretch>
        </p:blipFill>
        <p:spPr>
          <a:xfrm>
            <a:off x="7522716" y="1521276"/>
            <a:ext cx="1900013" cy="1064268"/>
          </a:xfrm>
          <a:prstGeom prst="roundRect">
            <a:avLst/>
          </a:prstGeom>
        </p:spPr>
      </p:pic>
      <p:pic>
        <p:nvPicPr>
          <p:cNvPr id="35" name="Picture 34">
            <a:extLst>
              <a:ext uri="{FF2B5EF4-FFF2-40B4-BE49-F238E27FC236}">
                <a16:creationId xmlns:a16="http://schemas.microsoft.com/office/drawing/2014/main" id="{B15A5EFA-8932-BE2F-D250-71E2BFFFC018}"/>
              </a:ext>
            </a:extLst>
          </p:cNvPr>
          <p:cNvPicPr>
            <a:picLocks noChangeAspect="1"/>
          </p:cNvPicPr>
          <p:nvPr/>
        </p:nvPicPr>
        <p:blipFill>
          <a:blip r:embed="rId13"/>
          <a:stretch>
            <a:fillRect/>
          </a:stretch>
        </p:blipFill>
        <p:spPr>
          <a:xfrm>
            <a:off x="7585898" y="2744443"/>
            <a:ext cx="1836831" cy="1006730"/>
          </a:xfrm>
          <a:prstGeom prst="roundRect">
            <a:avLst/>
          </a:prstGeom>
        </p:spPr>
      </p:pic>
      <p:pic>
        <p:nvPicPr>
          <p:cNvPr id="36" name="Picture 35">
            <a:extLst>
              <a:ext uri="{FF2B5EF4-FFF2-40B4-BE49-F238E27FC236}">
                <a16:creationId xmlns:a16="http://schemas.microsoft.com/office/drawing/2014/main" id="{A7A2B649-F556-C273-8A23-E90A1111A665}"/>
              </a:ext>
            </a:extLst>
          </p:cNvPr>
          <p:cNvPicPr>
            <a:picLocks noChangeAspect="1"/>
          </p:cNvPicPr>
          <p:nvPr/>
        </p:nvPicPr>
        <p:blipFill>
          <a:blip r:embed="rId14"/>
          <a:stretch>
            <a:fillRect/>
          </a:stretch>
        </p:blipFill>
        <p:spPr>
          <a:xfrm>
            <a:off x="2667013" y="3942574"/>
            <a:ext cx="1877300" cy="1025373"/>
          </a:xfrm>
          <a:prstGeom prst="roundRect">
            <a:avLst/>
          </a:prstGeom>
        </p:spPr>
      </p:pic>
      <p:pic>
        <p:nvPicPr>
          <p:cNvPr id="37" name="Picture 36">
            <a:extLst>
              <a:ext uri="{FF2B5EF4-FFF2-40B4-BE49-F238E27FC236}">
                <a16:creationId xmlns:a16="http://schemas.microsoft.com/office/drawing/2014/main" id="{31355963-66EE-2906-4015-E29649B066C4}"/>
              </a:ext>
            </a:extLst>
          </p:cNvPr>
          <p:cNvPicPr>
            <a:picLocks noChangeAspect="1"/>
          </p:cNvPicPr>
          <p:nvPr/>
        </p:nvPicPr>
        <p:blipFill>
          <a:blip r:embed="rId15"/>
          <a:stretch>
            <a:fillRect/>
          </a:stretch>
        </p:blipFill>
        <p:spPr>
          <a:xfrm>
            <a:off x="7589344" y="3942574"/>
            <a:ext cx="1833385" cy="1025373"/>
          </a:xfrm>
          <a:prstGeom prst="roundRect">
            <a:avLst/>
          </a:prstGeom>
        </p:spPr>
      </p:pic>
      <p:pic>
        <p:nvPicPr>
          <p:cNvPr id="38" name="Picture 37">
            <a:extLst>
              <a:ext uri="{FF2B5EF4-FFF2-40B4-BE49-F238E27FC236}">
                <a16:creationId xmlns:a16="http://schemas.microsoft.com/office/drawing/2014/main" id="{FADC14AF-E9DA-F514-AF45-A874D17C7BE4}"/>
              </a:ext>
            </a:extLst>
          </p:cNvPr>
          <p:cNvPicPr>
            <a:picLocks noChangeAspect="1"/>
          </p:cNvPicPr>
          <p:nvPr/>
        </p:nvPicPr>
        <p:blipFill>
          <a:blip r:embed="rId16"/>
          <a:stretch>
            <a:fillRect/>
          </a:stretch>
        </p:blipFill>
        <p:spPr>
          <a:xfrm>
            <a:off x="2674424" y="5143731"/>
            <a:ext cx="1885197" cy="1025373"/>
          </a:xfrm>
          <a:prstGeom prst="roundRect">
            <a:avLst/>
          </a:prstGeom>
        </p:spPr>
      </p:pic>
    </p:spTree>
    <p:extLst>
      <p:ext uri="{BB962C8B-B14F-4D97-AF65-F5344CB8AC3E}">
        <p14:creationId xmlns:p14="http://schemas.microsoft.com/office/powerpoint/2010/main" val="2903051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05AD3-1BEE-2727-5CBB-F97AA0C5E5B6}"/>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1141C9C2-A74B-81DE-D0A6-B7D9C56778E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5AF7CBB5-4266-0461-672D-EC6994E2025A}"/>
              </a:ext>
            </a:extLst>
          </p:cNvPr>
          <p:cNvSpPr>
            <a:spLocks noGrp="1"/>
          </p:cNvSpPr>
          <p:nvPr>
            <p:ph type="body" sz="quarter" idx="11"/>
          </p:nvPr>
        </p:nvSpPr>
        <p:spPr/>
        <p:txBody>
          <a:bodyPr/>
          <a:lstStyle/>
          <a:p>
            <a:r>
              <a:rPr lang="en-US" b="1" dirty="0">
                <a:effectLst/>
              </a:rPr>
              <a:t>Diesel Engine Oil</a:t>
            </a:r>
            <a:endParaRPr lang="en-US" dirty="0">
              <a:effectLst/>
            </a:endParaRPr>
          </a:p>
          <a:p>
            <a:pPr lvl="1"/>
            <a:r>
              <a:rPr lang="en-US" dirty="0">
                <a:effectLst/>
              </a:rPr>
              <a:t>Vecton</a:t>
            </a:r>
            <a:r>
              <a:rPr lang="en-US" baseline="30000" dirty="0">
                <a:effectLst/>
              </a:rPr>
              <a:t>®</a:t>
            </a:r>
            <a:r>
              <a:rPr lang="en-US" dirty="0">
                <a:effectLst/>
              </a:rPr>
              <a:t> Long Drain 10W-30</a:t>
            </a:r>
          </a:p>
          <a:p>
            <a:pPr lvl="1"/>
            <a:r>
              <a:rPr lang="en-US" dirty="0">
                <a:effectLst/>
              </a:rPr>
              <a:t>Vecton</a:t>
            </a:r>
            <a:r>
              <a:rPr lang="en-US" baseline="30000" dirty="0">
                <a:effectLst/>
              </a:rPr>
              <a:t>®</a:t>
            </a:r>
            <a:r>
              <a:rPr lang="en-US" dirty="0">
                <a:effectLst/>
              </a:rPr>
              <a:t> 15W-40</a:t>
            </a:r>
          </a:p>
          <a:p>
            <a:pPr lvl="1"/>
            <a:r>
              <a:rPr lang="en-US" dirty="0">
                <a:effectLst/>
              </a:rPr>
              <a:t>Vecton</a:t>
            </a:r>
            <a:r>
              <a:rPr lang="en-US" baseline="30000" dirty="0">
                <a:effectLst/>
              </a:rPr>
              <a:t>®</a:t>
            </a:r>
            <a:r>
              <a:rPr lang="en-US" dirty="0">
                <a:effectLst/>
              </a:rPr>
              <a:t> Multi-Fuel 10W-30 or 15W-40</a:t>
            </a:r>
          </a:p>
          <a:p>
            <a:pPr lvl="1"/>
            <a:r>
              <a:rPr lang="en-US" dirty="0">
                <a:effectLst/>
              </a:rPr>
              <a:t>CRB</a:t>
            </a:r>
            <a:r>
              <a:rPr lang="en-US" baseline="30000" dirty="0">
                <a:effectLst/>
              </a:rPr>
              <a:t>®</a:t>
            </a:r>
            <a:r>
              <a:rPr lang="en-US" dirty="0">
                <a:effectLst/>
              </a:rPr>
              <a:t> Multi 10W-30 or 15W-40</a:t>
            </a:r>
          </a:p>
          <a:p>
            <a:r>
              <a:rPr lang="en-US" dirty="0">
                <a:effectLst/>
              </a:rPr>
              <a:t> </a:t>
            </a:r>
            <a:r>
              <a:rPr lang="en-US" b="1" dirty="0">
                <a:effectLst/>
              </a:rPr>
              <a:t>Natural Gas Engine Oil</a:t>
            </a:r>
            <a:endParaRPr lang="en-US" dirty="0">
              <a:effectLst/>
            </a:endParaRPr>
          </a:p>
          <a:p>
            <a:pPr lvl="1"/>
            <a:r>
              <a:rPr lang="en-US" dirty="0">
                <a:effectLst/>
              </a:rPr>
              <a:t>Duratec</a:t>
            </a:r>
            <a:r>
              <a:rPr lang="en-US" baseline="30000" dirty="0">
                <a:effectLst/>
              </a:rPr>
              <a:t>™</a:t>
            </a:r>
            <a:r>
              <a:rPr lang="en-US" dirty="0">
                <a:effectLst/>
              </a:rPr>
              <a:t> ES 15W-40</a:t>
            </a:r>
          </a:p>
          <a:p>
            <a:pPr lvl="1"/>
            <a:r>
              <a:rPr lang="en-US" dirty="0">
                <a:effectLst/>
              </a:rPr>
              <a:t>Vecton</a:t>
            </a:r>
            <a:r>
              <a:rPr lang="en-US" baseline="30000" dirty="0">
                <a:effectLst/>
              </a:rPr>
              <a:t>®</a:t>
            </a:r>
            <a:r>
              <a:rPr lang="en-US" dirty="0">
                <a:effectLst/>
              </a:rPr>
              <a:t> Multi-Fuel 10W-30 or 15W-40</a:t>
            </a:r>
          </a:p>
          <a:p>
            <a:r>
              <a:rPr lang="en-US" dirty="0">
                <a:effectLst/>
              </a:rPr>
              <a:t> </a:t>
            </a:r>
            <a:r>
              <a:rPr lang="en-US" b="1" dirty="0">
                <a:effectLst/>
              </a:rPr>
              <a:t>Automatic Transmission Fluid</a:t>
            </a:r>
            <a:endParaRPr lang="en-US" dirty="0">
              <a:effectLst/>
            </a:endParaRPr>
          </a:p>
          <a:p>
            <a:pPr lvl="1"/>
            <a:r>
              <a:rPr lang="en-US" dirty="0">
                <a:effectLst/>
              </a:rPr>
              <a:t>TranSynd</a:t>
            </a:r>
            <a:r>
              <a:rPr lang="en-US" baseline="30000" dirty="0">
                <a:effectLst/>
              </a:rPr>
              <a:t>®</a:t>
            </a:r>
            <a:r>
              <a:rPr lang="en-US" dirty="0">
                <a:effectLst/>
              </a:rPr>
              <a:t> 668</a:t>
            </a:r>
          </a:p>
          <a:p>
            <a:pPr lvl="1"/>
            <a:r>
              <a:rPr lang="en-US" dirty="0">
                <a:effectLst/>
              </a:rPr>
              <a:t>Castrol</a:t>
            </a:r>
            <a:r>
              <a:rPr lang="en-US" baseline="30000" dirty="0">
                <a:effectLst/>
              </a:rPr>
              <a:t>®</a:t>
            </a:r>
            <a:r>
              <a:rPr lang="en-US" dirty="0">
                <a:effectLst/>
              </a:rPr>
              <a:t> Heavy Duty Multi-Purpose ATF</a:t>
            </a:r>
          </a:p>
          <a:p>
            <a:r>
              <a:rPr lang="en-US" dirty="0">
                <a:effectLst/>
              </a:rPr>
              <a:t> </a:t>
            </a:r>
            <a:r>
              <a:rPr lang="en-US" b="1" dirty="0">
                <a:effectLst/>
              </a:rPr>
              <a:t>Manual Transmission Fluid</a:t>
            </a:r>
            <a:endParaRPr lang="en-US" dirty="0">
              <a:effectLst/>
            </a:endParaRPr>
          </a:p>
          <a:p>
            <a:pPr lvl="1"/>
            <a:r>
              <a:rPr lang="en-US" dirty="0">
                <a:effectLst/>
              </a:rPr>
              <a:t>Transmax</a:t>
            </a:r>
            <a:r>
              <a:rPr lang="en-US" baseline="30000" dirty="0">
                <a:effectLst/>
              </a:rPr>
              <a:t>®</a:t>
            </a:r>
            <a:r>
              <a:rPr lang="en-US" dirty="0">
                <a:effectLst/>
              </a:rPr>
              <a:t> Manual E Long Life 40 (Eaton)</a:t>
            </a:r>
          </a:p>
          <a:p>
            <a:pPr lvl="1"/>
            <a:r>
              <a:rPr lang="en-US" dirty="0">
                <a:effectLst/>
              </a:rPr>
              <a:t>Transmax</a:t>
            </a:r>
            <a:r>
              <a:rPr lang="en-US" baseline="30000" dirty="0">
                <a:effectLst/>
              </a:rPr>
              <a:t>®</a:t>
            </a:r>
            <a:r>
              <a:rPr lang="en-US" dirty="0">
                <a:effectLst/>
              </a:rPr>
              <a:t> Manual HD 75W-90 </a:t>
            </a:r>
            <a:br>
              <a:rPr lang="en-US" dirty="0">
                <a:effectLst/>
              </a:rPr>
            </a:br>
            <a:r>
              <a:rPr lang="en-US" dirty="0">
                <a:effectLst/>
              </a:rPr>
              <a:t>(Mack mDRIVE &amp; Volvo I-Shift)</a:t>
            </a:r>
          </a:p>
          <a:p>
            <a:r>
              <a:rPr lang="en-US" dirty="0">
                <a:effectLst/>
              </a:rPr>
              <a:t> </a:t>
            </a:r>
            <a:r>
              <a:rPr lang="en-US" b="1" dirty="0">
                <a:effectLst/>
              </a:rPr>
              <a:t>Hydraulic Fluid</a:t>
            </a:r>
            <a:endParaRPr lang="en-US" dirty="0">
              <a:effectLst/>
            </a:endParaRPr>
          </a:p>
          <a:p>
            <a:pPr lvl="1"/>
            <a:r>
              <a:rPr lang="en-US" dirty="0">
                <a:effectLst/>
              </a:rPr>
              <a:t>Dual Range</a:t>
            </a:r>
            <a:r>
              <a:rPr lang="en-US" baseline="30000" dirty="0">
                <a:effectLst/>
              </a:rPr>
              <a:t>™</a:t>
            </a:r>
            <a:r>
              <a:rPr lang="en-US" dirty="0">
                <a:effectLst/>
              </a:rPr>
              <a:t> HV </a:t>
            </a:r>
          </a:p>
          <a:p>
            <a:pPr lvl="1"/>
            <a:r>
              <a:rPr lang="en-US" dirty="0">
                <a:effectLst/>
              </a:rPr>
              <a:t>Blue Hydraulic</a:t>
            </a:r>
            <a:r>
              <a:rPr lang="en-US" baseline="30000" dirty="0">
                <a:effectLst/>
              </a:rPr>
              <a:t>™</a:t>
            </a:r>
            <a:endParaRPr lang="en-US" dirty="0">
              <a:effectLst/>
            </a:endParaRPr>
          </a:p>
          <a:p>
            <a:pPr lvl="1"/>
            <a:r>
              <a:rPr lang="en-US" dirty="0">
                <a:effectLst/>
              </a:rPr>
              <a:t>Hyspin</a:t>
            </a:r>
            <a:r>
              <a:rPr lang="en-US" baseline="30000" dirty="0">
                <a:effectLst/>
              </a:rPr>
              <a:t>®</a:t>
            </a:r>
            <a:r>
              <a:rPr lang="en-US" dirty="0">
                <a:effectLst/>
              </a:rPr>
              <a:t> AWS</a:t>
            </a:r>
          </a:p>
          <a:p>
            <a:r>
              <a:rPr lang="en-US" dirty="0">
                <a:effectLst/>
              </a:rPr>
              <a:t> </a:t>
            </a:r>
            <a:r>
              <a:rPr lang="en-US" b="1" dirty="0">
                <a:effectLst/>
              </a:rPr>
              <a:t>Wheel Bearing Grease</a:t>
            </a:r>
            <a:endParaRPr lang="en-US" dirty="0">
              <a:effectLst/>
            </a:endParaRPr>
          </a:p>
          <a:p>
            <a:pPr lvl="1"/>
            <a:r>
              <a:rPr lang="en-US" dirty="0">
                <a:effectLst/>
              </a:rPr>
              <a:t>Pyroplex</a:t>
            </a:r>
            <a:r>
              <a:rPr lang="en-US" baseline="30000" dirty="0">
                <a:effectLst/>
              </a:rPr>
              <a:t>®</a:t>
            </a:r>
            <a:r>
              <a:rPr lang="en-US" dirty="0">
                <a:effectLst/>
              </a:rPr>
              <a:t> Red </a:t>
            </a:r>
          </a:p>
          <a:p>
            <a:pPr lvl="1"/>
            <a:r>
              <a:rPr lang="en-US" dirty="0">
                <a:effectLst/>
              </a:rPr>
              <a:t>Pyroplex</a:t>
            </a:r>
            <a:r>
              <a:rPr lang="en-US" baseline="30000" dirty="0">
                <a:effectLst/>
              </a:rPr>
              <a:t>®</a:t>
            </a:r>
            <a:r>
              <a:rPr lang="en-US" dirty="0">
                <a:effectLst/>
              </a:rPr>
              <a:t> Protection ES</a:t>
            </a:r>
          </a:p>
          <a:p>
            <a:r>
              <a:rPr lang="en-US" dirty="0">
                <a:effectLst/>
              </a:rPr>
              <a:t> </a:t>
            </a:r>
            <a:r>
              <a:rPr lang="en-US" b="1" dirty="0">
                <a:effectLst/>
              </a:rPr>
              <a:t>Differential</a:t>
            </a:r>
            <a:endParaRPr lang="en-US" dirty="0">
              <a:effectLst/>
            </a:endParaRPr>
          </a:p>
          <a:p>
            <a:pPr lvl="1"/>
            <a:r>
              <a:rPr lang="en-US" dirty="0">
                <a:effectLst/>
              </a:rPr>
              <a:t>Syngear</a:t>
            </a:r>
            <a:r>
              <a:rPr lang="en-US" baseline="30000" dirty="0">
                <a:effectLst/>
              </a:rPr>
              <a:t>™</a:t>
            </a:r>
            <a:r>
              <a:rPr lang="en-US" dirty="0">
                <a:effectLst/>
              </a:rPr>
              <a:t> 80W-140</a:t>
            </a:r>
          </a:p>
          <a:p>
            <a:pPr lvl="1"/>
            <a:r>
              <a:rPr lang="en-US" dirty="0">
                <a:effectLst/>
              </a:rPr>
              <a:t>Syngear</a:t>
            </a:r>
            <a:r>
              <a:rPr lang="en-US" baseline="30000" dirty="0">
                <a:effectLst/>
              </a:rPr>
              <a:t>™</a:t>
            </a:r>
            <a:r>
              <a:rPr lang="en-US" dirty="0">
                <a:effectLst/>
              </a:rPr>
              <a:t> 75W-90</a:t>
            </a:r>
          </a:p>
          <a:p>
            <a:r>
              <a:rPr lang="en-US" dirty="0">
                <a:effectLst/>
              </a:rPr>
              <a:t> </a:t>
            </a:r>
            <a:r>
              <a:rPr lang="en-US" b="1" dirty="0">
                <a:effectLst/>
              </a:rPr>
              <a:t>Coolant</a:t>
            </a:r>
            <a:endParaRPr lang="en-US" dirty="0">
              <a:effectLst/>
            </a:endParaRPr>
          </a:p>
          <a:p>
            <a:pPr lvl="1"/>
            <a:r>
              <a:rPr lang="en-US" dirty="0">
                <a:effectLst/>
              </a:rPr>
              <a:t>Radicool</a:t>
            </a:r>
            <a:r>
              <a:rPr lang="en-US" baseline="30000" dirty="0">
                <a:effectLst/>
              </a:rPr>
              <a:t>™</a:t>
            </a:r>
            <a:r>
              <a:rPr lang="en-US" dirty="0">
                <a:effectLst/>
              </a:rPr>
              <a:t> SF-O Premix</a:t>
            </a:r>
          </a:p>
          <a:p>
            <a:pPr lvl="1"/>
            <a:r>
              <a:rPr lang="en-US" dirty="0">
                <a:effectLst/>
              </a:rPr>
              <a:t>Radicool</a:t>
            </a:r>
            <a:r>
              <a:rPr lang="en-US" baseline="30000" dirty="0">
                <a:effectLst/>
              </a:rPr>
              <a:t>™</a:t>
            </a:r>
            <a:r>
              <a:rPr lang="en-US" dirty="0">
                <a:effectLst/>
              </a:rPr>
              <a:t> Heavy Duty Premix</a:t>
            </a:r>
          </a:p>
        </p:txBody>
      </p:sp>
      <p:sp>
        <p:nvSpPr>
          <p:cNvPr id="39" name="overlay">
            <a:extLst>
              <a:ext uri="{FF2B5EF4-FFF2-40B4-BE49-F238E27FC236}">
                <a16:creationId xmlns:a16="http://schemas.microsoft.com/office/drawing/2014/main" id="{A08AF248-91BA-417E-4203-B85EEAB93A5F}"/>
              </a:ext>
            </a:extLst>
          </p:cNvPr>
          <p:cNvSpPr txBox="1">
            <a:spLocks/>
          </p:cNvSpPr>
          <p:nvPr/>
        </p:nvSpPr>
        <p:spPr>
          <a:xfrm>
            <a:off x="1110616" y="1064030"/>
            <a:ext cx="6303644" cy="1611244"/>
          </a:xfrm>
          <a:prstGeom prst="rect">
            <a:avLst/>
          </a:prstGeom>
          <a:gradFill>
            <a:gsLst>
              <a:gs pos="0">
                <a:srgbClr val="0070C0">
                  <a:alpha val="44636"/>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2" name="Title">
            <a:extLst>
              <a:ext uri="{FF2B5EF4-FFF2-40B4-BE49-F238E27FC236}">
                <a16:creationId xmlns:a16="http://schemas.microsoft.com/office/drawing/2014/main" id="{8BA21069-5EFB-2DB3-71A7-58855AFC3A1F}"/>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Refuse Truck</a:t>
            </a:r>
          </a:p>
        </p:txBody>
      </p:sp>
    </p:spTree>
    <p:extLst>
      <p:ext uri="{BB962C8B-B14F-4D97-AF65-F5344CB8AC3E}">
        <p14:creationId xmlns:p14="http://schemas.microsoft.com/office/powerpoint/2010/main" val="944898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691C1-E563-F561-2613-3B68AA322B0F}"/>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6D3DDCE8-5A1C-5C58-427A-7D43076D7B9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FD0CF68D-BEB1-7DBF-1AAC-9DB861CDD779}"/>
              </a:ext>
            </a:extLst>
          </p:cNvPr>
          <p:cNvSpPr>
            <a:spLocks noGrp="1"/>
          </p:cNvSpPr>
          <p:nvPr>
            <p:ph type="body" sz="quarter" idx="11"/>
          </p:nvPr>
        </p:nvSpPr>
        <p:spPr/>
        <p:txBody>
          <a:bodyPr/>
          <a:lstStyle/>
          <a:p>
            <a:r>
              <a:rPr lang="en-US" b="1" dirty="0">
                <a:effectLst/>
                <a:latin typeface="+mj-lt"/>
              </a:rPr>
              <a:t>Diesel Engine Oil</a:t>
            </a:r>
            <a:endParaRPr lang="en-US" dirty="0">
              <a:effectLst/>
              <a:latin typeface="+mj-lt"/>
            </a:endParaRPr>
          </a:p>
          <a:p>
            <a:pPr lvl="1"/>
            <a:r>
              <a:rPr lang="en-US" dirty="0">
                <a:effectLst/>
                <a:latin typeface="+mj-lt"/>
              </a:rPr>
              <a:t>Vecton</a:t>
            </a:r>
            <a:r>
              <a:rPr lang="en-US" baseline="30000" dirty="0">
                <a:effectLst/>
                <a:latin typeface="+mj-lt"/>
              </a:rPr>
              <a:t>®</a:t>
            </a:r>
            <a:r>
              <a:rPr lang="en-US" dirty="0">
                <a:effectLst/>
                <a:latin typeface="+mj-lt"/>
              </a:rPr>
              <a:t> Long Drain 10W-30</a:t>
            </a:r>
          </a:p>
          <a:p>
            <a:pPr lvl="1"/>
            <a:r>
              <a:rPr lang="en-US" dirty="0">
                <a:effectLst/>
                <a:latin typeface="+mj-lt"/>
              </a:rPr>
              <a:t>Vecton</a:t>
            </a:r>
            <a:r>
              <a:rPr lang="en-US" baseline="30000" dirty="0">
                <a:effectLst/>
                <a:latin typeface="+mj-lt"/>
              </a:rPr>
              <a:t>®</a:t>
            </a:r>
            <a:r>
              <a:rPr lang="en-US" dirty="0">
                <a:effectLst/>
                <a:latin typeface="+mj-lt"/>
              </a:rPr>
              <a:t> 15W-40</a:t>
            </a:r>
          </a:p>
          <a:p>
            <a:pPr lvl="1"/>
            <a:r>
              <a:rPr lang="en-US" dirty="0">
                <a:effectLst/>
                <a:latin typeface="+mj-lt"/>
              </a:rPr>
              <a:t>CRB</a:t>
            </a:r>
            <a:r>
              <a:rPr lang="en-US" baseline="30000" dirty="0">
                <a:effectLst/>
                <a:latin typeface="+mj-lt"/>
              </a:rPr>
              <a:t>®</a:t>
            </a:r>
            <a:r>
              <a:rPr lang="en-US" dirty="0">
                <a:effectLst/>
                <a:latin typeface="+mj-lt"/>
              </a:rPr>
              <a:t> Multi 10W-30 or 15W-40</a:t>
            </a:r>
            <a:br>
              <a:rPr lang="en-US" dirty="0">
                <a:effectLst/>
                <a:latin typeface="+mj-lt"/>
              </a:rPr>
            </a:br>
            <a:endParaRPr lang="en-US" dirty="0">
              <a:effectLst/>
              <a:latin typeface="+mj-lt"/>
            </a:endParaRPr>
          </a:p>
          <a:p>
            <a:r>
              <a:rPr lang="en-US" b="1" dirty="0">
                <a:effectLst/>
                <a:latin typeface="+mj-lt"/>
              </a:rPr>
              <a:t>Hydraulic Fluid</a:t>
            </a:r>
            <a:endParaRPr lang="en-US" dirty="0">
              <a:effectLst/>
              <a:latin typeface="+mj-lt"/>
            </a:endParaRPr>
          </a:p>
          <a:p>
            <a:pPr lvl="1"/>
            <a:r>
              <a:rPr lang="en-US" dirty="0">
                <a:effectLst/>
                <a:latin typeface="+mj-lt"/>
              </a:rPr>
              <a:t>Trans-C</a:t>
            </a:r>
            <a:r>
              <a:rPr lang="en-US" baseline="30000" dirty="0">
                <a:effectLst/>
                <a:latin typeface="+mj-lt"/>
              </a:rPr>
              <a:t>™</a:t>
            </a:r>
            <a:r>
              <a:rPr lang="en-US" dirty="0">
                <a:effectLst/>
                <a:latin typeface="+mj-lt"/>
              </a:rPr>
              <a:t> HT</a:t>
            </a:r>
          </a:p>
          <a:p>
            <a:pPr lvl="1"/>
            <a:r>
              <a:rPr lang="en-US" dirty="0">
                <a:effectLst/>
                <a:latin typeface="+mj-lt"/>
              </a:rPr>
              <a:t>Trans-C</a:t>
            </a:r>
            <a:r>
              <a:rPr lang="en-US" baseline="30000" dirty="0">
                <a:effectLst/>
                <a:latin typeface="+mj-lt"/>
              </a:rPr>
              <a:t>™</a:t>
            </a:r>
            <a:r>
              <a:rPr lang="en-US" dirty="0">
                <a:effectLst/>
                <a:latin typeface="+mj-lt"/>
              </a:rPr>
              <a:t> 10 </a:t>
            </a:r>
            <a:br>
              <a:rPr lang="en-US" dirty="0">
                <a:effectLst/>
                <a:latin typeface="+mj-lt"/>
              </a:rPr>
            </a:br>
            <a:endParaRPr lang="en-US" dirty="0">
              <a:effectLst/>
              <a:latin typeface="+mj-lt"/>
            </a:endParaRPr>
          </a:p>
          <a:p>
            <a:r>
              <a:rPr lang="en-US" b="1" dirty="0">
                <a:effectLst/>
                <a:latin typeface="+mj-lt"/>
              </a:rPr>
              <a:t>Pins &amp; Bushings Grease</a:t>
            </a:r>
            <a:endParaRPr lang="en-US" dirty="0">
              <a:effectLst/>
              <a:latin typeface="+mj-lt"/>
            </a:endParaRPr>
          </a:p>
          <a:p>
            <a:pPr lvl="1"/>
            <a:r>
              <a:rPr lang="en-US" dirty="0">
                <a:effectLst/>
                <a:latin typeface="+mj-lt"/>
              </a:rPr>
              <a:t>Contractor Special</a:t>
            </a:r>
          </a:p>
          <a:p>
            <a:pPr lvl="1"/>
            <a:r>
              <a:rPr lang="en-US" dirty="0">
                <a:effectLst/>
                <a:latin typeface="+mj-lt"/>
              </a:rPr>
              <a:t>Pyroplex</a:t>
            </a:r>
            <a:r>
              <a:rPr lang="en-US" baseline="30000" dirty="0">
                <a:effectLst/>
                <a:latin typeface="+mj-lt"/>
              </a:rPr>
              <a:t>®</a:t>
            </a:r>
            <a:r>
              <a:rPr lang="en-US" dirty="0">
                <a:effectLst/>
                <a:latin typeface="+mj-lt"/>
              </a:rPr>
              <a:t> Blue</a:t>
            </a:r>
          </a:p>
          <a:p>
            <a:pPr lvl="1"/>
            <a:r>
              <a:rPr lang="en-US" dirty="0">
                <a:effectLst/>
                <a:latin typeface="+mj-lt"/>
              </a:rPr>
              <a:t>Pyroplex</a:t>
            </a:r>
            <a:r>
              <a:rPr lang="en-US" baseline="30000" dirty="0">
                <a:effectLst/>
                <a:latin typeface="+mj-lt"/>
              </a:rPr>
              <a:t>®</a:t>
            </a:r>
            <a:r>
              <a:rPr lang="en-US" dirty="0">
                <a:effectLst/>
                <a:latin typeface="+mj-lt"/>
              </a:rPr>
              <a:t> Gold </a:t>
            </a:r>
            <a:br>
              <a:rPr lang="en-US" dirty="0">
                <a:effectLst/>
                <a:latin typeface="+mj-lt"/>
              </a:rPr>
            </a:br>
            <a:endParaRPr lang="en-US" dirty="0">
              <a:effectLst/>
              <a:latin typeface="+mj-lt"/>
            </a:endParaRPr>
          </a:p>
          <a:p>
            <a:r>
              <a:rPr lang="en-US" b="1" dirty="0">
                <a:effectLst/>
                <a:latin typeface="+mj-lt"/>
              </a:rPr>
              <a:t>Coolant</a:t>
            </a:r>
            <a:endParaRPr lang="en-US" dirty="0">
              <a:effectLst/>
              <a:latin typeface="+mj-lt"/>
            </a:endParaRPr>
          </a:p>
          <a:p>
            <a:pPr lvl="1"/>
            <a:r>
              <a:rPr lang="en-US" dirty="0">
                <a:effectLst/>
                <a:latin typeface="+mj-lt"/>
              </a:rPr>
              <a:t>Radicool</a:t>
            </a:r>
            <a:r>
              <a:rPr lang="en-US" baseline="30000" dirty="0">
                <a:effectLst/>
                <a:latin typeface="+mj-lt"/>
              </a:rPr>
              <a:t>™</a:t>
            </a:r>
            <a:r>
              <a:rPr lang="en-US" dirty="0">
                <a:effectLst/>
                <a:latin typeface="+mj-lt"/>
              </a:rPr>
              <a:t> SF-O Premix</a:t>
            </a:r>
          </a:p>
          <a:p>
            <a:pPr lvl="1"/>
            <a:r>
              <a:rPr lang="en-US" dirty="0">
                <a:effectLst/>
                <a:latin typeface="+mj-lt"/>
              </a:rPr>
              <a:t>Radicool</a:t>
            </a:r>
            <a:r>
              <a:rPr lang="en-US" baseline="30000" dirty="0">
                <a:effectLst/>
                <a:latin typeface="+mj-lt"/>
              </a:rPr>
              <a:t>™</a:t>
            </a:r>
            <a:r>
              <a:rPr lang="en-US" dirty="0">
                <a:effectLst/>
                <a:latin typeface="+mj-lt"/>
              </a:rPr>
              <a:t> Heavy Duty Premix</a:t>
            </a:r>
          </a:p>
        </p:txBody>
      </p:sp>
      <p:sp>
        <p:nvSpPr>
          <p:cNvPr id="39" name="overlay">
            <a:extLst>
              <a:ext uri="{FF2B5EF4-FFF2-40B4-BE49-F238E27FC236}">
                <a16:creationId xmlns:a16="http://schemas.microsoft.com/office/drawing/2014/main" id="{E1E67FCC-B839-A789-8AD4-818B46E41C16}"/>
              </a:ext>
            </a:extLst>
          </p:cNvPr>
          <p:cNvSpPr txBox="1">
            <a:spLocks/>
          </p:cNvSpPr>
          <p:nvPr/>
        </p:nvSpPr>
        <p:spPr>
          <a:xfrm>
            <a:off x="1110616" y="1064030"/>
            <a:ext cx="6303644" cy="1611244"/>
          </a:xfrm>
          <a:prstGeom prst="rect">
            <a:avLst/>
          </a:prstGeom>
          <a:gradFill>
            <a:gsLst>
              <a:gs pos="0">
                <a:srgbClr val="0070C0">
                  <a:alpha val="74580"/>
                  <a:lumMod val="88000"/>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2" name="Title">
            <a:extLst>
              <a:ext uri="{FF2B5EF4-FFF2-40B4-BE49-F238E27FC236}">
                <a16:creationId xmlns:a16="http://schemas.microsoft.com/office/drawing/2014/main" id="{32CEA8B6-8D51-5DEC-56DA-EE9A8A80F5D0}"/>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Roller</a:t>
            </a:r>
          </a:p>
        </p:txBody>
      </p:sp>
    </p:spTree>
    <p:extLst>
      <p:ext uri="{BB962C8B-B14F-4D97-AF65-F5344CB8AC3E}">
        <p14:creationId xmlns:p14="http://schemas.microsoft.com/office/powerpoint/2010/main" val="7720104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132BD-95F9-BCBC-3102-B88B36324D65}"/>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57E20A3-1F78-F392-5B62-92AB9C31D96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2" name="overlay">
            <a:extLst>
              <a:ext uri="{FF2B5EF4-FFF2-40B4-BE49-F238E27FC236}">
                <a16:creationId xmlns:a16="http://schemas.microsoft.com/office/drawing/2014/main" id="{BE55FE92-F651-35BC-E306-11A41F2E3BC0}"/>
              </a:ext>
            </a:extLst>
          </p:cNvPr>
          <p:cNvSpPr txBox="1">
            <a:spLocks/>
          </p:cNvSpPr>
          <p:nvPr/>
        </p:nvSpPr>
        <p:spPr>
          <a:xfrm>
            <a:off x="1110616" y="1064030"/>
            <a:ext cx="6303644" cy="1611244"/>
          </a:xfrm>
          <a:prstGeom prst="rect">
            <a:avLst/>
          </a:prstGeom>
          <a:gradFill>
            <a:gsLst>
              <a:gs pos="0">
                <a:srgbClr val="442B06">
                  <a:alpha val="53333"/>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6" name="Text Placeholder 55">
            <a:extLst>
              <a:ext uri="{FF2B5EF4-FFF2-40B4-BE49-F238E27FC236}">
                <a16:creationId xmlns:a16="http://schemas.microsoft.com/office/drawing/2014/main" id="{BD2805E4-A6CE-1E35-5A6A-B07680D14D6A}"/>
              </a:ext>
            </a:extLst>
          </p:cNvPr>
          <p:cNvSpPr>
            <a:spLocks noGrp="1"/>
          </p:cNvSpPr>
          <p:nvPr>
            <p:ph type="body" sz="quarter" idx="11"/>
          </p:nvPr>
        </p:nvSpPr>
        <p:spPr/>
        <p:txBody>
          <a:bodyPr/>
          <a:lstStyle/>
          <a:p>
            <a:r>
              <a:rPr lang="en-US" b="1" dirty="0">
                <a:effectLst/>
                <a:latin typeface="+mj-lt"/>
              </a:rPr>
              <a:t>Diesel Engine Oil</a:t>
            </a:r>
            <a:endParaRPr lang="en-US" dirty="0">
              <a:effectLst/>
              <a:latin typeface="+mj-lt"/>
            </a:endParaRPr>
          </a:p>
          <a:p>
            <a:pPr lvl="1"/>
            <a:r>
              <a:rPr lang="en-US" dirty="0">
                <a:effectLst/>
                <a:latin typeface="+mj-lt"/>
              </a:rPr>
              <a:t>Vecton</a:t>
            </a:r>
            <a:r>
              <a:rPr lang="en-US" baseline="30000" dirty="0">
                <a:effectLst/>
                <a:latin typeface="+mj-lt"/>
              </a:rPr>
              <a:t>®</a:t>
            </a:r>
            <a:r>
              <a:rPr lang="en-US" dirty="0">
                <a:effectLst/>
                <a:latin typeface="+mj-lt"/>
              </a:rPr>
              <a:t> Long Drain 10W-30</a:t>
            </a:r>
          </a:p>
          <a:p>
            <a:pPr lvl="1"/>
            <a:r>
              <a:rPr lang="en-US" dirty="0">
                <a:effectLst/>
                <a:latin typeface="+mj-lt"/>
              </a:rPr>
              <a:t>Vecton</a:t>
            </a:r>
            <a:r>
              <a:rPr lang="en-US" baseline="30000" dirty="0">
                <a:effectLst/>
                <a:latin typeface="+mj-lt"/>
              </a:rPr>
              <a:t>®</a:t>
            </a:r>
            <a:r>
              <a:rPr lang="en-US" dirty="0">
                <a:effectLst/>
                <a:latin typeface="+mj-lt"/>
              </a:rPr>
              <a:t> 15W-40</a:t>
            </a:r>
          </a:p>
          <a:p>
            <a:pPr lvl="1"/>
            <a:r>
              <a:rPr lang="en-US" dirty="0">
                <a:effectLst/>
                <a:latin typeface="+mj-lt"/>
              </a:rPr>
              <a:t>CRB</a:t>
            </a:r>
            <a:r>
              <a:rPr lang="en-US" baseline="30000" dirty="0">
                <a:effectLst/>
                <a:latin typeface="+mj-lt"/>
              </a:rPr>
              <a:t>®</a:t>
            </a:r>
            <a:r>
              <a:rPr lang="en-US" dirty="0">
                <a:effectLst/>
                <a:latin typeface="+mj-lt"/>
              </a:rPr>
              <a:t> Multi 10W-30 or 15W-40 </a:t>
            </a:r>
          </a:p>
          <a:p>
            <a:r>
              <a:rPr lang="en-US" b="1" dirty="0">
                <a:effectLst/>
                <a:latin typeface="+mj-lt"/>
              </a:rPr>
              <a:t>Hydraulic Fluid</a:t>
            </a:r>
            <a:endParaRPr lang="en-US" dirty="0">
              <a:effectLst/>
              <a:latin typeface="+mj-lt"/>
            </a:endParaRPr>
          </a:p>
          <a:p>
            <a:pPr lvl="1"/>
            <a:r>
              <a:rPr lang="en-US" dirty="0">
                <a:effectLst/>
                <a:latin typeface="+mj-lt"/>
              </a:rPr>
              <a:t>Trans-C</a:t>
            </a:r>
            <a:r>
              <a:rPr lang="en-US" baseline="30000" dirty="0">
                <a:effectLst/>
                <a:latin typeface="+mj-lt"/>
              </a:rPr>
              <a:t>™</a:t>
            </a:r>
            <a:r>
              <a:rPr lang="en-US" dirty="0">
                <a:effectLst/>
                <a:latin typeface="+mj-lt"/>
              </a:rPr>
              <a:t> HT</a:t>
            </a:r>
          </a:p>
          <a:p>
            <a:pPr lvl="1"/>
            <a:r>
              <a:rPr lang="en-US" dirty="0">
                <a:effectLst/>
                <a:latin typeface="+mj-lt"/>
              </a:rPr>
              <a:t>Trans-C</a:t>
            </a:r>
            <a:r>
              <a:rPr lang="en-US" baseline="30000" dirty="0">
                <a:effectLst/>
                <a:latin typeface="+mj-lt"/>
              </a:rPr>
              <a:t>™</a:t>
            </a:r>
            <a:r>
              <a:rPr lang="en-US" dirty="0">
                <a:effectLst/>
                <a:latin typeface="+mj-lt"/>
              </a:rPr>
              <a:t> 10</a:t>
            </a:r>
          </a:p>
          <a:p>
            <a:pPr lvl="1"/>
            <a:r>
              <a:rPr lang="en-US" dirty="0">
                <a:effectLst/>
                <a:latin typeface="+mj-lt"/>
              </a:rPr>
              <a:t>Hyspin</a:t>
            </a:r>
            <a:r>
              <a:rPr lang="en-US" baseline="30000" dirty="0">
                <a:effectLst/>
                <a:latin typeface="+mj-lt"/>
              </a:rPr>
              <a:t>®</a:t>
            </a:r>
            <a:r>
              <a:rPr lang="en-US" dirty="0">
                <a:effectLst/>
                <a:latin typeface="+mj-lt"/>
              </a:rPr>
              <a:t> AWS </a:t>
            </a:r>
          </a:p>
          <a:p>
            <a:r>
              <a:rPr lang="en-US" b="1" dirty="0">
                <a:effectLst/>
                <a:latin typeface="+mj-lt"/>
              </a:rPr>
              <a:t>Drive Chain Box</a:t>
            </a:r>
            <a:endParaRPr lang="en-US" dirty="0">
              <a:effectLst/>
              <a:latin typeface="+mj-lt"/>
            </a:endParaRPr>
          </a:p>
          <a:p>
            <a:pPr lvl="1"/>
            <a:r>
              <a:rPr lang="en-US" dirty="0">
                <a:effectLst/>
                <a:latin typeface="+mj-lt"/>
              </a:rPr>
              <a:t>Vecton</a:t>
            </a:r>
            <a:r>
              <a:rPr lang="en-US" baseline="30000" dirty="0">
                <a:effectLst/>
                <a:latin typeface="+mj-lt"/>
              </a:rPr>
              <a:t>®</a:t>
            </a:r>
            <a:r>
              <a:rPr lang="en-US" dirty="0">
                <a:effectLst/>
                <a:latin typeface="+mj-lt"/>
              </a:rPr>
              <a:t> Long Drain 10W-30 </a:t>
            </a:r>
          </a:p>
          <a:p>
            <a:pPr lvl="1"/>
            <a:r>
              <a:rPr lang="en-US" dirty="0">
                <a:effectLst/>
                <a:latin typeface="+mj-lt"/>
              </a:rPr>
              <a:t>CRB</a:t>
            </a:r>
            <a:r>
              <a:rPr lang="en-US" baseline="30000" dirty="0">
                <a:effectLst/>
                <a:latin typeface="+mj-lt"/>
              </a:rPr>
              <a:t>®</a:t>
            </a:r>
            <a:r>
              <a:rPr lang="en-US" dirty="0">
                <a:effectLst/>
                <a:latin typeface="+mj-lt"/>
              </a:rPr>
              <a:t> Multi 10W-30</a:t>
            </a:r>
          </a:p>
          <a:p>
            <a:pPr lvl="1"/>
            <a:r>
              <a:rPr lang="en-US" dirty="0">
                <a:effectLst/>
                <a:latin typeface="+mj-lt"/>
              </a:rPr>
              <a:t>Trans-C</a:t>
            </a:r>
            <a:r>
              <a:rPr lang="en-US" baseline="30000" dirty="0">
                <a:effectLst/>
                <a:latin typeface="+mj-lt"/>
              </a:rPr>
              <a:t>™</a:t>
            </a:r>
            <a:r>
              <a:rPr lang="en-US" dirty="0">
                <a:effectLst/>
                <a:latin typeface="+mj-lt"/>
              </a:rPr>
              <a:t> 30 </a:t>
            </a:r>
          </a:p>
          <a:p>
            <a:r>
              <a:rPr lang="en-US" b="1" dirty="0">
                <a:effectLst/>
                <a:latin typeface="+mj-lt"/>
              </a:rPr>
              <a:t>Pins &amp; Bushings Grease</a:t>
            </a:r>
            <a:endParaRPr lang="en-US" dirty="0">
              <a:effectLst/>
              <a:latin typeface="+mj-lt"/>
            </a:endParaRPr>
          </a:p>
          <a:p>
            <a:pPr lvl="1"/>
            <a:r>
              <a:rPr lang="en-US" dirty="0">
                <a:effectLst/>
                <a:latin typeface="+mj-lt"/>
              </a:rPr>
              <a:t>Contractor Special</a:t>
            </a:r>
          </a:p>
          <a:p>
            <a:pPr lvl="1"/>
            <a:r>
              <a:rPr lang="en-US" dirty="0">
                <a:effectLst/>
                <a:latin typeface="+mj-lt"/>
              </a:rPr>
              <a:t>Pyroplex</a:t>
            </a:r>
            <a:r>
              <a:rPr lang="en-US" baseline="30000" dirty="0">
                <a:effectLst/>
                <a:latin typeface="+mj-lt"/>
              </a:rPr>
              <a:t>®</a:t>
            </a:r>
            <a:r>
              <a:rPr lang="en-US" dirty="0">
                <a:effectLst/>
                <a:latin typeface="+mj-lt"/>
              </a:rPr>
              <a:t> Blue</a:t>
            </a:r>
          </a:p>
          <a:p>
            <a:pPr lvl="1"/>
            <a:r>
              <a:rPr lang="en-US" dirty="0">
                <a:effectLst/>
                <a:latin typeface="+mj-lt"/>
              </a:rPr>
              <a:t>Pyroplex</a:t>
            </a:r>
            <a:r>
              <a:rPr lang="en-US" baseline="30000" dirty="0">
                <a:effectLst/>
                <a:latin typeface="+mj-lt"/>
              </a:rPr>
              <a:t>®</a:t>
            </a:r>
            <a:r>
              <a:rPr lang="en-US" dirty="0">
                <a:effectLst/>
                <a:latin typeface="+mj-lt"/>
              </a:rPr>
              <a:t> Gold </a:t>
            </a:r>
          </a:p>
          <a:p>
            <a:r>
              <a:rPr lang="en-US" b="1" dirty="0">
                <a:effectLst/>
                <a:latin typeface="+mj-lt"/>
              </a:rPr>
              <a:t>Coolant</a:t>
            </a:r>
            <a:endParaRPr lang="en-US" dirty="0">
              <a:effectLst/>
              <a:latin typeface="+mj-lt"/>
            </a:endParaRPr>
          </a:p>
          <a:p>
            <a:pPr lvl="1"/>
            <a:r>
              <a:rPr lang="en-US" dirty="0">
                <a:effectLst/>
                <a:latin typeface="+mj-lt"/>
              </a:rPr>
              <a:t>Radicool</a:t>
            </a:r>
            <a:r>
              <a:rPr lang="en-US" baseline="30000" dirty="0">
                <a:effectLst/>
                <a:latin typeface="+mj-lt"/>
              </a:rPr>
              <a:t>™</a:t>
            </a:r>
            <a:r>
              <a:rPr lang="en-US" dirty="0">
                <a:effectLst/>
                <a:latin typeface="+mj-lt"/>
              </a:rPr>
              <a:t> SF-O Premix</a:t>
            </a:r>
          </a:p>
          <a:p>
            <a:pPr lvl="1"/>
            <a:r>
              <a:rPr lang="en-US" dirty="0">
                <a:effectLst/>
                <a:latin typeface="+mj-lt"/>
              </a:rPr>
              <a:t>Radicool</a:t>
            </a:r>
            <a:r>
              <a:rPr lang="en-US" baseline="30000" dirty="0">
                <a:effectLst/>
                <a:latin typeface="+mj-lt"/>
              </a:rPr>
              <a:t>™</a:t>
            </a:r>
            <a:r>
              <a:rPr lang="en-US" dirty="0">
                <a:effectLst/>
                <a:latin typeface="+mj-lt"/>
              </a:rPr>
              <a:t> Heavy Duty Premix</a:t>
            </a:r>
          </a:p>
        </p:txBody>
      </p:sp>
      <p:sp>
        <p:nvSpPr>
          <p:cNvPr id="52" name="Title">
            <a:extLst>
              <a:ext uri="{FF2B5EF4-FFF2-40B4-BE49-F238E27FC236}">
                <a16:creationId xmlns:a16="http://schemas.microsoft.com/office/drawing/2014/main" id="{EA25C0A7-344C-245B-65A7-666532235849}"/>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Skid Steer Loader</a:t>
            </a:r>
          </a:p>
        </p:txBody>
      </p:sp>
    </p:spTree>
    <p:extLst>
      <p:ext uri="{BB962C8B-B14F-4D97-AF65-F5344CB8AC3E}">
        <p14:creationId xmlns:p14="http://schemas.microsoft.com/office/powerpoint/2010/main" val="10208000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C4AFE-1EFA-49BC-E536-15854E4B58B7}"/>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3891EC89-2A01-DC73-B592-99231ED892D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2" name="overlay">
            <a:extLst>
              <a:ext uri="{FF2B5EF4-FFF2-40B4-BE49-F238E27FC236}">
                <a16:creationId xmlns:a16="http://schemas.microsoft.com/office/drawing/2014/main" id="{49E450DB-8ACB-6446-D1E0-FFBFD782788C}"/>
              </a:ext>
            </a:extLst>
          </p:cNvPr>
          <p:cNvSpPr txBox="1">
            <a:spLocks/>
          </p:cNvSpPr>
          <p:nvPr/>
        </p:nvSpPr>
        <p:spPr>
          <a:xfrm>
            <a:off x="1110616" y="1064030"/>
            <a:ext cx="6303644" cy="1611244"/>
          </a:xfrm>
          <a:prstGeom prst="rect">
            <a:avLst/>
          </a:prstGeom>
          <a:gradFill>
            <a:gsLst>
              <a:gs pos="0">
                <a:srgbClr val="003742">
                  <a:alpha val="52549"/>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6" name="Text Placeholder 55">
            <a:extLst>
              <a:ext uri="{FF2B5EF4-FFF2-40B4-BE49-F238E27FC236}">
                <a16:creationId xmlns:a16="http://schemas.microsoft.com/office/drawing/2014/main" id="{283CB14B-5CE8-6698-9002-12520AE6FB17}"/>
              </a:ext>
            </a:extLst>
          </p:cNvPr>
          <p:cNvSpPr>
            <a:spLocks noGrp="1"/>
          </p:cNvSpPr>
          <p:nvPr>
            <p:ph type="body" sz="quarter" idx="11"/>
          </p:nvPr>
        </p:nvSpPr>
        <p:spPr/>
        <p:txBody>
          <a:bodyPr/>
          <a:lstStyle/>
          <a:p>
            <a:r>
              <a:rPr lang="en-US" b="1" dirty="0">
                <a:effectLst/>
                <a:latin typeface="+mj-lt"/>
              </a:rPr>
              <a:t>Diesel Engine Oil</a:t>
            </a:r>
            <a:endParaRPr lang="en-US" dirty="0">
              <a:effectLst/>
              <a:latin typeface="+mj-lt"/>
            </a:endParaRPr>
          </a:p>
          <a:p>
            <a:pPr lvl="1"/>
            <a:r>
              <a:rPr lang="en-US" dirty="0">
                <a:effectLst/>
                <a:latin typeface="+mj-lt"/>
              </a:rPr>
              <a:t>Vecton</a:t>
            </a:r>
            <a:r>
              <a:rPr lang="en-US" baseline="30000" dirty="0">
                <a:effectLst/>
                <a:latin typeface="+mj-lt"/>
              </a:rPr>
              <a:t>®</a:t>
            </a:r>
            <a:r>
              <a:rPr lang="en-US" dirty="0">
                <a:effectLst/>
                <a:latin typeface="+mj-lt"/>
              </a:rPr>
              <a:t> Long Drain 10W-30</a:t>
            </a:r>
          </a:p>
          <a:p>
            <a:pPr lvl="1"/>
            <a:r>
              <a:rPr lang="en-US" dirty="0">
                <a:effectLst/>
                <a:latin typeface="+mj-lt"/>
              </a:rPr>
              <a:t>Vecton</a:t>
            </a:r>
            <a:r>
              <a:rPr lang="en-US" baseline="30000" dirty="0">
                <a:effectLst/>
                <a:latin typeface="+mj-lt"/>
              </a:rPr>
              <a:t>®</a:t>
            </a:r>
            <a:r>
              <a:rPr lang="en-US" dirty="0">
                <a:effectLst/>
                <a:latin typeface="+mj-lt"/>
              </a:rPr>
              <a:t> 15W-40</a:t>
            </a:r>
          </a:p>
          <a:p>
            <a:pPr lvl="1"/>
            <a:r>
              <a:rPr lang="en-US" dirty="0">
                <a:effectLst/>
                <a:latin typeface="+mj-lt"/>
              </a:rPr>
              <a:t>CRB</a:t>
            </a:r>
            <a:r>
              <a:rPr lang="en-US" baseline="30000" dirty="0">
                <a:effectLst/>
                <a:latin typeface="+mj-lt"/>
              </a:rPr>
              <a:t>®</a:t>
            </a:r>
            <a:r>
              <a:rPr lang="en-US" dirty="0">
                <a:effectLst/>
                <a:latin typeface="+mj-lt"/>
              </a:rPr>
              <a:t> Multi 10W-30 or 15W-40 </a:t>
            </a:r>
          </a:p>
          <a:p>
            <a:r>
              <a:rPr lang="en-US" b="1" dirty="0">
                <a:effectLst/>
                <a:latin typeface="+mj-lt"/>
              </a:rPr>
              <a:t>Transmission Fluid</a:t>
            </a:r>
            <a:endParaRPr lang="en-US" dirty="0">
              <a:effectLst/>
              <a:latin typeface="+mj-lt"/>
            </a:endParaRPr>
          </a:p>
          <a:p>
            <a:pPr lvl="1"/>
            <a:r>
              <a:rPr lang="en-US" dirty="0">
                <a:effectLst/>
                <a:latin typeface="+mj-lt"/>
              </a:rPr>
              <a:t>Trans-C</a:t>
            </a:r>
            <a:r>
              <a:rPr lang="en-US" baseline="30000" dirty="0">
                <a:effectLst/>
                <a:latin typeface="+mj-lt"/>
              </a:rPr>
              <a:t>™</a:t>
            </a:r>
            <a:r>
              <a:rPr lang="en-US" dirty="0">
                <a:effectLst/>
                <a:latin typeface="+mj-lt"/>
              </a:rPr>
              <a:t> HT</a:t>
            </a:r>
          </a:p>
          <a:p>
            <a:pPr lvl="1"/>
            <a:r>
              <a:rPr lang="en-US" dirty="0">
                <a:effectLst/>
                <a:latin typeface="+mj-lt"/>
              </a:rPr>
              <a:t>Trans-C</a:t>
            </a:r>
            <a:r>
              <a:rPr lang="en-US" baseline="30000" dirty="0">
                <a:effectLst/>
                <a:latin typeface="+mj-lt"/>
              </a:rPr>
              <a:t>™</a:t>
            </a:r>
            <a:r>
              <a:rPr lang="en-US" dirty="0">
                <a:effectLst/>
                <a:latin typeface="+mj-lt"/>
              </a:rPr>
              <a:t> 30 </a:t>
            </a:r>
          </a:p>
          <a:p>
            <a:r>
              <a:rPr lang="en-US" b="1" dirty="0">
                <a:effectLst/>
                <a:latin typeface="+mj-lt"/>
              </a:rPr>
              <a:t>Hydraulic Fluid</a:t>
            </a:r>
            <a:endParaRPr lang="en-US" dirty="0">
              <a:effectLst/>
              <a:latin typeface="+mj-lt"/>
            </a:endParaRPr>
          </a:p>
          <a:p>
            <a:pPr lvl="1"/>
            <a:r>
              <a:rPr lang="en-US" dirty="0">
                <a:effectLst/>
                <a:latin typeface="+mj-lt"/>
              </a:rPr>
              <a:t>Trans-C</a:t>
            </a:r>
            <a:r>
              <a:rPr lang="en-US" baseline="30000" dirty="0">
                <a:effectLst/>
                <a:latin typeface="+mj-lt"/>
              </a:rPr>
              <a:t>™</a:t>
            </a:r>
            <a:r>
              <a:rPr lang="en-US" dirty="0">
                <a:effectLst/>
                <a:latin typeface="+mj-lt"/>
              </a:rPr>
              <a:t> HT</a:t>
            </a:r>
          </a:p>
          <a:p>
            <a:pPr lvl="1"/>
            <a:r>
              <a:rPr lang="en-US" dirty="0">
                <a:effectLst/>
                <a:latin typeface="+mj-lt"/>
              </a:rPr>
              <a:t>Trans-C</a:t>
            </a:r>
            <a:r>
              <a:rPr lang="en-US" baseline="30000" dirty="0">
                <a:effectLst/>
                <a:latin typeface="+mj-lt"/>
              </a:rPr>
              <a:t>™</a:t>
            </a:r>
            <a:r>
              <a:rPr lang="en-US" dirty="0">
                <a:effectLst/>
                <a:latin typeface="+mj-lt"/>
              </a:rPr>
              <a:t> 10 </a:t>
            </a:r>
          </a:p>
          <a:p>
            <a:r>
              <a:rPr lang="en-US" b="1" dirty="0">
                <a:effectLst/>
                <a:latin typeface="+mj-lt"/>
              </a:rPr>
              <a:t>Differential/Final Drive Fluid</a:t>
            </a:r>
            <a:endParaRPr lang="en-US" dirty="0">
              <a:effectLst/>
              <a:latin typeface="+mj-lt"/>
            </a:endParaRPr>
          </a:p>
          <a:p>
            <a:pPr lvl="1"/>
            <a:r>
              <a:rPr lang="en-US" dirty="0">
                <a:effectLst/>
                <a:latin typeface="+mj-lt"/>
              </a:rPr>
              <a:t>Trans-C</a:t>
            </a:r>
            <a:r>
              <a:rPr lang="en-US" baseline="30000" dirty="0">
                <a:effectLst/>
                <a:latin typeface="+mj-lt"/>
              </a:rPr>
              <a:t>™</a:t>
            </a:r>
            <a:r>
              <a:rPr lang="en-US" dirty="0">
                <a:effectLst/>
                <a:latin typeface="+mj-lt"/>
              </a:rPr>
              <a:t> 50 or 60 </a:t>
            </a:r>
          </a:p>
          <a:p>
            <a:r>
              <a:rPr lang="en-US" b="1" dirty="0">
                <a:effectLst/>
                <a:latin typeface="+mj-lt"/>
              </a:rPr>
              <a:t>Pins &amp; Bushings Grease</a:t>
            </a:r>
            <a:endParaRPr lang="en-US" dirty="0">
              <a:effectLst/>
              <a:latin typeface="+mj-lt"/>
            </a:endParaRPr>
          </a:p>
          <a:p>
            <a:pPr lvl="1"/>
            <a:r>
              <a:rPr lang="en-US" dirty="0">
                <a:effectLst/>
                <a:latin typeface="+mj-lt"/>
              </a:rPr>
              <a:t>Contractor Special</a:t>
            </a:r>
          </a:p>
          <a:p>
            <a:pPr lvl="1"/>
            <a:r>
              <a:rPr lang="en-US" dirty="0">
                <a:effectLst/>
                <a:latin typeface="+mj-lt"/>
              </a:rPr>
              <a:t>Pyroplex</a:t>
            </a:r>
            <a:r>
              <a:rPr lang="en-US" baseline="30000" dirty="0">
                <a:effectLst/>
                <a:latin typeface="+mj-lt"/>
              </a:rPr>
              <a:t>®</a:t>
            </a:r>
            <a:r>
              <a:rPr lang="en-US" dirty="0">
                <a:effectLst/>
                <a:latin typeface="+mj-lt"/>
              </a:rPr>
              <a:t> Blue</a:t>
            </a:r>
          </a:p>
          <a:p>
            <a:pPr lvl="1"/>
            <a:r>
              <a:rPr lang="en-US" dirty="0">
                <a:effectLst/>
                <a:latin typeface="+mj-lt"/>
              </a:rPr>
              <a:t>Pyroplex</a:t>
            </a:r>
            <a:r>
              <a:rPr lang="en-US" baseline="30000" dirty="0">
                <a:effectLst/>
                <a:latin typeface="+mj-lt"/>
              </a:rPr>
              <a:t>®</a:t>
            </a:r>
            <a:r>
              <a:rPr lang="en-US" dirty="0">
                <a:effectLst/>
                <a:latin typeface="+mj-lt"/>
              </a:rPr>
              <a:t> Gold (for applications</a:t>
            </a:r>
            <a:br>
              <a:rPr lang="en-US" dirty="0">
                <a:effectLst/>
                <a:latin typeface="+mj-lt"/>
              </a:rPr>
            </a:br>
            <a:r>
              <a:rPr lang="en-US" dirty="0">
                <a:effectLst/>
                <a:latin typeface="+mj-lt"/>
              </a:rPr>
              <a:t>requiring higher Moly content) </a:t>
            </a:r>
          </a:p>
          <a:p>
            <a:r>
              <a:rPr lang="en-US" b="1" dirty="0">
                <a:effectLst/>
                <a:latin typeface="+mj-lt"/>
              </a:rPr>
              <a:t>Coolant</a:t>
            </a:r>
            <a:endParaRPr lang="en-US" dirty="0">
              <a:effectLst/>
              <a:latin typeface="+mj-lt"/>
            </a:endParaRPr>
          </a:p>
          <a:p>
            <a:pPr lvl="1"/>
            <a:r>
              <a:rPr lang="en-US" dirty="0">
                <a:effectLst/>
                <a:latin typeface="+mj-lt"/>
              </a:rPr>
              <a:t>Radicool</a:t>
            </a:r>
            <a:r>
              <a:rPr lang="en-US" baseline="30000" dirty="0">
                <a:effectLst/>
                <a:latin typeface="+mj-lt"/>
              </a:rPr>
              <a:t>™</a:t>
            </a:r>
            <a:r>
              <a:rPr lang="en-US" dirty="0">
                <a:effectLst/>
                <a:latin typeface="+mj-lt"/>
              </a:rPr>
              <a:t> SF-O Premix</a:t>
            </a:r>
          </a:p>
          <a:p>
            <a:pPr lvl="1"/>
            <a:r>
              <a:rPr lang="en-US" dirty="0">
                <a:effectLst/>
                <a:latin typeface="+mj-lt"/>
              </a:rPr>
              <a:t>Radicool</a:t>
            </a:r>
            <a:r>
              <a:rPr lang="en-US" baseline="30000" dirty="0">
                <a:effectLst/>
                <a:latin typeface="+mj-lt"/>
              </a:rPr>
              <a:t>™</a:t>
            </a:r>
            <a:r>
              <a:rPr lang="en-US" dirty="0">
                <a:effectLst/>
                <a:latin typeface="+mj-lt"/>
              </a:rPr>
              <a:t> Heavy Duty Premix</a:t>
            </a:r>
          </a:p>
        </p:txBody>
      </p:sp>
      <p:sp>
        <p:nvSpPr>
          <p:cNvPr id="52" name="Title">
            <a:extLst>
              <a:ext uri="{FF2B5EF4-FFF2-40B4-BE49-F238E27FC236}">
                <a16:creationId xmlns:a16="http://schemas.microsoft.com/office/drawing/2014/main" id="{2025B0A6-2C17-EAC9-2078-B060EDEC2663}"/>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Wheel Loader</a:t>
            </a:r>
          </a:p>
        </p:txBody>
      </p:sp>
    </p:spTree>
    <p:extLst>
      <p:ext uri="{BB962C8B-B14F-4D97-AF65-F5344CB8AC3E}">
        <p14:creationId xmlns:p14="http://schemas.microsoft.com/office/powerpoint/2010/main" val="19447071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05AD3-1BEE-2727-5CBB-F97AA0C5E5B6}"/>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1141C9C2-A74B-81DE-D0A6-B7D9C56778E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110616" y="1064030"/>
            <a:ext cx="6304337" cy="4615376"/>
          </a:xfrm>
          <a:prstGeom prst="rect">
            <a:avLst/>
          </a:prstGeom>
          <a:ln>
            <a:noFill/>
          </a:ln>
          <a:effectLst>
            <a:outerShdw blurRad="292100" dist="139700" dir="2700000" algn="tl" rotWithShape="0">
              <a:srgbClr val="333333">
                <a:alpha val="65000"/>
              </a:srgbClr>
            </a:outerShdw>
          </a:effectLst>
        </p:spPr>
      </p:pic>
      <p:sp>
        <p:nvSpPr>
          <p:cNvPr id="56" name="Text Placeholder 55">
            <a:extLst>
              <a:ext uri="{FF2B5EF4-FFF2-40B4-BE49-F238E27FC236}">
                <a16:creationId xmlns:a16="http://schemas.microsoft.com/office/drawing/2014/main" id="{5AF7CBB5-4266-0461-672D-EC6994E2025A}"/>
              </a:ext>
            </a:extLst>
          </p:cNvPr>
          <p:cNvSpPr>
            <a:spLocks noGrp="1"/>
          </p:cNvSpPr>
          <p:nvPr>
            <p:ph type="body" sz="quarter" idx="11"/>
          </p:nvPr>
        </p:nvSpPr>
        <p:spPr/>
        <p:txBody>
          <a:bodyPr/>
          <a:lstStyle/>
          <a:p>
            <a:r>
              <a:rPr lang="en-US" b="1" dirty="0">
                <a:effectLst/>
                <a:latin typeface="+mj-lt"/>
              </a:rPr>
              <a:t>Diesel Engine Oil</a:t>
            </a:r>
            <a:endParaRPr lang="en-US" dirty="0">
              <a:effectLst/>
              <a:latin typeface="+mj-lt"/>
            </a:endParaRPr>
          </a:p>
          <a:p>
            <a:pPr lvl="1"/>
            <a:r>
              <a:rPr lang="en-US" dirty="0">
                <a:effectLst/>
                <a:latin typeface="+mj-lt"/>
              </a:rPr>
              <a:t>Vecton</a:t>
            </a:r>
            <a:r>
              <a:rPr lang="en-US" baseline="30000" dirty="0">
                <a:effectLst/>
                <a:latin typeface="+mj-lt"/>
              </a:rPr>
              <a:t>®</a:t>
            </a:r>
            <a:r>
              <a:rPr lang="en-US" dirty="0">
                <a:effectLst/>
                <a:latin typeface="+mj-lt"/>
              </a:rPr>
              <a:t> Long Drain 10W-30</a:t>
            </a:r>
          </a:p>
          <a:p>
            <a:pPr lvl="1"/>
            <a:r>
              <a:rPr lang="en-US" dirty="0">
                <a:effectLst/>
                <a:latin typeface="+mj-lt"/>
              </a:rPr>
              <a:t>Vecton</a:t>
            </a:r>
            <a:r>
              <a:rPr lang="en-US" baseline="30000" dirty="0">
                <a:effectLst/>
                <a:latin typeface="+mj-lt"/>
              </a:rPr>
              <a:t>®</a:t>
            </a:r>
            <a:r>
              <a:rPr lang="en-US" dirty="0">
                <a:effectLst/>
                <a:latin typeface="+mj-lt"/>
              </a:rPr>
              <a:t> 15W-40</a:t>
            </a:r>
          </a:p>
          <a:p>
            <a:pPr lvl="1"/>
            <a:r>
              <a:rPr lang="en-US" dirty="0">
                <a:effectLst/>
                <a:latin typeface="+mj-lt"/>
              </a:rPr>
              <a:t>Vecton</a:t>
            </a:r>
            <a:r>
              <a:rPr lang="en-US" baseline="30000" dirty="0">
                <a:effectLst/>
                <a:latin typeface="+mj-lt"/>
              </a:rPr>
              <a:t>®</a:t>
            </a:r>
            <a:r>
              <a:rPr lang="en-US" dirty="0">
                <a:effectLst/>
                <a:latin typeface="+mj-lt"/>
              </a:rPr>
              <a:t> Multi-Fuel 10W-30 or 15W-40</a:t>
            </a:r>
          </a:p>
          <a:p>
            <a:pPr lvl="1"/>
            <a:r>
              <a:rPr lang="en-US" dirty="0">
                <a:effectLst/>
                <a:latin typeface="+mj-lt"/>
              </a:rPr>
              <a:t>CRB</a:t>
            </a:r>
            <a:r>
              <a:rPr lang="en-US" baseline="30000" dirty="0">
                <a:effectLst/>
                <a:latin typeface="+mj-lt"/>
              </a:rPr>
              <a:t>®</a:t>
            </a:r>
            <a:r>
              <a:rPr lang="en-US" dirty="0">
                <a:effectLst/>
                <a:latin typeface="+mj-lt"/>
              </a:rPr>
              <a:t> Multi 10W-30 or 15W-40 </a:t>
            </a:r>
          </a:p>
          <a:p>
            <a:r>
              <a:rPr lang="en-US" b="1" dirty="0">
                <a:effectLst/>
                <a:latin typeface="+mj-lt"/>
              </a:rPr>
              <a:t>Transmission Fluid</a:t>
            </a:r>
            <a:endParaRPr lang="en-US" dirty="0">
              <a:effectLst/>
              <a:latin typeface="+mj-lt"/>
            </a:endParaRPr>
          </a:p>
          <a:p>
            <a:pPr lvl="1"/>
            <a:r>
              <a:rPr lang="en-US" dirty="0">
                <a:effectLst/>
                <a:latin typeface="+mj-lt"/>
              </a:rPr>
              <a:t>TranSynd</a:t>
            </a:r>
            <a:r>
              <a:rPr lang="en-US" baseline="30000" dirty="0">
                <a:effectLst/>
                <a:latin typeface="+mj-lt"/>
              </a:rPr>
              <a:t>®</a:t>
            </a:r>
            <a:r>
              <a:rPr lang="en-US" dirty="0">
                <a:effectLst/>
                <a:latin typeface="+mj-lt"/>
              </a:rPr>
              <a:t> 668 </a:t>
            </a:r>
          </a:p>
          <a:p>
            <a:pPr lvl="1"/>
            <a:r>
              <a:rPr lang="en-US" dirty="0">
                <a:effectLst/>
                <a:latin typeface="+mj-lt"/>
              </a:rPr>
              <a:t>Castrol</a:t>
            </a:r>
            <a:r>
              <a:rPr lang="en-US" baseline="30000" dirty="0">
                <a:effectLst/>
                <a:latin typeface="+mj-lt"/>
              </a:rPr>
              <a:t>®</a:t>
            </a:r>
            <a:r>
              <a:rPr lang="en-US" dirty="0">
                <a:effectLst/>
                <a:latin typeface="+mj-lt"/>
              </a:rPr>
              <a:t> Heavy Duty Multi-Purpose ATF </a:t>
            </a:r>
          </a:p>
          <a:p>
            <a:r>
              <a:rPr lang="en-US" b="1" dirty="0">
                <a:effectLst/>
                <a:latin typeface="+mj-lt"/>
              </a:rPr>
              <a:t>Hydraulic Fluid</a:t>
            </a:r>
            <a:endParaRPr lang="en-US" dirty="0">
              <a:effectLst/>
              <a:latin typeface="+mj-lt"/>
            </a:endParaRPr>
          </a:p>
          <a:p>
            <a:pPr lvl="1"/>
            <a:r>
              <a:rPr lang="en-US" dirty="0">
                <a:effectLst/>
                <a:latin typeface="+mj-lt"/>
              </a:rPr>
              <a:t>Hyspin</a:t>
            </a:r>
            <a:r>
              <a:rPr lang="en-US" baseline="30000" dirty="0">
                <a:effectLst/>
                <a:latin typeface="+mj-lt"/>
              </a:rPr>
              <a:t>®</a:t>
            </a:r>
            <a:r>
              <a:rPr lang="en-US" dirty="0">
                <a:effectLst/>
                <a:latin typeface="+mj-lt"/>
              </a:rPr>
              <a:t> AWS </a:t>
            </a:r>
          </a:p>
          <a:p>
            <a:r>
              <a:rPr lang="en-US" b="1" dirty="0">
                <a:effectLst/>
                <a:latin typeface="+mj-lt"/>
              </a:rPr>
              <a:t>Wheel Bearing Grease</a:t>
            </a:r>
            <a:endParaRPr lang="en-US" dirty="0">
              <a:effectLst/>
              <a:latin typeface="+mj-lt"/>
            </a:endParaRPr>
          </a:p>
          <a:p>
            <a:pPr lvl="1"/>
            <a:r>
              <a:rPr lang="en-US" dirty="0">
                <a:effectLst/>
                <a:latin typeface="+mj-lt"/>
              </a:rPr>
              <a:t>Pyroplex</a:t>
            </a:r>
            <a:r>
              <a:rPr lang="en-US" baseline="30000" dirty="0">
                <a:effectLst/>
                <a:latin typeface="+mj-lt"/>
              </a:rPr>
              <a:t>®</a:t>
            </a:r>
            <a:r>
              <a:rPr lang="en-US" dirty="0">
                <a:effectLst/>
                <a:latin typeface="+mj-lt"/>
              </a:rPr>
              <a:t> Red</a:t>
            </a:r>
          </a:p>
          <a:p>
            <a:pPr lvl="1"/>
            <a:r>
              <a:rPr lang="en-US" dirty="0">
                <a:effectLst/>
                <a:latin typeface="+mj-lt"/>
              </a:rPr>
              <a:t>Pyroplex</a:t>
            </a:r>
            <a:r>
              <a:rPr lang="en-US" baseline="30000" dirty="0">
                <a:effectLst/>
                <a:latin typeface="+mj-lt"/>
              </a:rPr>
              <a:t>®</a:t>
            </a:r>
            <a:r>
              <a:rPr lang="en-US" dirty="0">
                <a:effectLst/>
                <a:latin typeface="+mj-lt"/>
              </a:rPr>
              <a:t> Protection ES</a:t>
            </a:r>
          </a:p>
          <a:p>
            <a:r>
              <a:rPr lang="en-US" b="1" dirty="0">
                <a:effectLst/>
                <a:latin typeface="+mj-lt"/>
              </a:rPr>
              <a:t>Fifth Wheel Grease</a:t>
            </a:r>
            <a:endParaRPr lang="en-US" dirty="0">
              <a:effectLst/>
              <a:latin typeface="+mj-lt"/>
            </a:endParaRPr>
          </a:p>
          <a:p>
            <a:pPr lvl="1"/>
            <a:r>
              <a:rPr lang="en-US" dirty="0">
                <a:effectLst/>
                <a:latin typeface="+mj-lt"/>
              </a:rPr>
              <a:t>Fifth Wheel Grease </a:t>
            </a:r>
          </a:p>
          <a:p>
            <a:pPr lvl="1"/>
            <a:r>
              <a:rPr lang="en-US" dirty="0">
                <a:effectLst/>
                <a:latin typeface="+mj-lt"/>
              </a:rPr>
              <a:t>Pyroplex</a:t>
            </a:r>
            <a:r>
              <a:rPr lang="en-US" baseline="30000" dirty="0">
                <a:effectLst/>
                <a:latin typeface="+mj-lt"/>
              </a:rPr>
              <a:t>®</a:t>
            </a:r>
            <a:r>
              <a:rPr lang="en-US" dirty="0">
                <a:effectLst/>
                <a:latin typeface="+mj-lt"/>
              </a:rPr>
              <a:t> Blue/Red </a:t>
            </a:r>
          </a:p>
          <a:p>
            <a:pPr lvl="1"/>
            <a:r>
              <a:rPr lang="en-US" dirty="0">
                <a:effectLst/>
                <a:latin typeface="+mj-lt"/>
              </a:rPr>
              <a:t>Pyroplex</a:t>
            </a:r>
            <a:r>
              <a:rPr lang="en-US" baseline="30000" dirty="0">
                <a:effectLst/>
                <a:latin typeface="+mj-lt"/>
              </a:rPr>
              <a:t>®</a:t>
            </a:r>
            <a:r>
              <a:rPr lang="en-US" dirty="0">
                <a:effectLst/>
                <a:latin typeface="+mj-lt"/>
              </a:rPr>
              <a:t> Protection ES</a:t>
            </a:r>
          </a:p>
          <a:p>
            <a:r>
              <a:rPr lang="en-US" b="1" dirty="0">
                <a:effectLst/>
                <a:latin typeface="+mj-lt"/>
              </a:rPr>
              <a:t>Differential</a:t>
            </a:r>
            <a:endParaRPr lang="en-US" dirty="0">
              <a:effectLst/>
              <a:latin typeface="+mj-lt"/>
            </a:endParaRPr>
          </a:p>
          <a:p>
            <a:pPr lvl="1"/>
            <a:r>
              <a:rPr lang="en-US" dirty="0">
                <a:effectLst/>
                <a:latin typeface="+mj-lt"/>
              </a:rPr>
              <a:t>Syngear</a:t>
            </a:r>
            <a:r>
              <a:rPr lang="en-US" baseline="30000" dirty="0">
                <a:effectLst/>
                <a:latin typeface="+mj-lt"/>
              </a:rPr>
              <a:t>™</a:t>
            </a:r>
            <a:r>
              <a:rPr lang="en-US" dirty="0">
                <a:effectLst/>
                <a:latin typeface="+mj-lt"/>
              </a:rPr>
              <a:t> 80W-140</a:t>
            </a:r>
          </a:p>
          <a:p>
            <a:pPr lvl="1"/>
            <a:r>
              <a:rPr lang="en-US" dirty="0">
                <a:effectLst/>
                <a:latin typeface="+mj-lt"/>
              </a:rPr>
              <a:t>Syngear</a:t>
            </a:r>
            <a:r>
              <a:rPr lang="en-US" baseline="30000" dirty="0">
                <a:effectLst/>
                <a:latin typeface="+mj-lt"/>
              </a:rPr>
              <a:t>™</a:t>
            </a:r>
            <a:r>
              <a:rPr lang="en-US" dirty="0">
                <a:effectLst/>
                <a:latin typeface="+mj-lt"/>
              </a:rPr>
              <a:t> 75W-90</a:t>
            </a:r>
          </a:p>
          <a:p>
            <a:pPr lvl="1"/>
            <a:r>
              <a:rPr lang="en-US" dirty="0">
                <a:effectLst/>
                <a:latin typeface="+mj-lt"/>
              </a:rPr>
              <a:t>AP Gear Lube 80W-90 or 85W-140 </a:t>
            </a:r>
          </a:p>
          <a:p>
            <a:r>
              <a:rPr lang="en-US" b="1" dirty="0">
                <a:effectLst/>
                <a:latin typeface="+mj-lt"/>
              </a:rPr>
              <a:t>Coolant</a:t>
            </a:r>
            <a:endParaRPr lang="en-US" dirty="0">
              <a:effectLst/>
              <a:latin typeface="+mj-lt"/>
            </a:endParaRPr>
          </a:p>
          <a:p>
            <a:pPr lvl="1"/>
            <a:r>
              <a:rPr lang="en-US" dirty="0">
                <a:effectLst/>
                <a:latin typeface="+mj-lt"/>
              </a:rPr>
              <a:t>Radicool</a:t>
            </a:r>
            <a:r>
              <a:rPr lang="en-US" baseline="30000" dirty="0">
                <a:effectLst/>
                <a:latin typeface="+mj-lt"/>
              </a:rPr>
              <a:t>™</a:t>
            </a:r>
            <a:r>
              <a:rPr lang="en-US" dirty="0">
                <a:effectLst/>
                <a:latin typeface="+mj-lt"/>
              </a:rPr>
              <a:t> SF-O Premix</a:t>
            </a:r>
          </a:p>
          <a:p>
            <a:pPr lvl="1"/>
            <a:r>
              <a:rPr lang="en-US" dirty="0">
                <a:effectLst/>
                <a:latin typeface="+mj-lt"/>
              </a:rPr>
              <a:t>Radicool</a:t>
            </a:r>
            <a:r>
              <a:rPr lang="en-US" baseline="30000" dirty="0">
                <a:effectLst/>
                <a:latin typeface="+mj-lt"/>
              </a:rPr>
              <a:t>™</a:t>
            </a:r>
            <a:r>
              <a:rPr lang="en-US" dirty="0">
                <a:effectLst/>
                <a:latin typeface="+mj-lt"/>
              </a:rPr>
              <a:t> Heavy Duty Premix</a:t>
            </a:r>
          </a:p>
        </p:txBody>
      </p:sp>
      <p:sp>
        <p:nvSpPr>
          <p:cNvPr id="39" name="overlay">
            <a:extLst>
              <a:ext uri="{FF2B5EF4-FFF2-40B4-BE49-F238E27FC236}">
                <a16:creationId xmlns:a16="http://schemas.microsoft.com/office/drawing/2014/main" id="{A08AF248-91BA-417E-4203-B85EEAB93A5F}"/>
              </a:ext>
            </a:extLst>
          </p:cNvPr>
          <p:cNvSpPr txBox="1">
            <a:spLocks/>
          </p:cNvSpPr>
          <p:nvPr/>
        </p:nvSpPr>
        <p:spPr>
          <a:xfrm>
            <a:off x="1110616" y="1064030"/>
            <a:ext cx="6303644" cy="1611244"/>
          </a:xfrm>
          <a:prstGeom prst="rect">
            <a:avLst/>
          </a:prstGeom>
          <a:gradFill>
            <a:gsLst>
              <a:gs pos="0">
                <a:srgbClr val="0070C0">
                  <a:lumMod val="84511"/>
                  <a:alpha val="54395"/>
                </a:srgbClr>
              </a:gs>
              <a:gs pos="93000">
                <a:schemeClr val="tx1">
                  <a:lumMod val="95000"/>
                  <a:lumOff val="5000"/>
                  <a:alpha val="0"/>
                </a:schemeClr>
              </a:gs>
            </a:gsLst>
            <a:lin ang="5400000" scaled="0"/>
          </a:gradFill>
        </p:spPr>
        <p:txBody>
          <a:bodyPr/>
          <a:lstStyle>
            <a:lvl1pPr marL="0" indent="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61925" indent="-149225" algn="l" defTabSz="914400" rtl="0" eaLnBrk="1" latinLnBrk="0" hangingPunct="1">
              <a:lnSpc>
                <a:spcPct val="100000"/>
              </a:lnSpc>
              <a:spcBef>
                <a:spcPts val="700"/>
              </a:spcBef>
              <a:spcAft>
                <a:spcPts val="600"/>
              </a:spcAft>
              <a:buClr>
                <a:schemeClr val="accent2"/>
              </a:buClr>
              <a:buFont typeface="Arial" panose="020B0604020202020204" pitchFamily="34" charset="0"/>
              <a:buChar char="•"/>
              <a:tabLst/>
              <a:defRPr lang="en-GB" sz="1400" kern="1200" dirty="0">
                <a:solidFill>
                  <a:schemeClr val="tx1"/>
                </a:solidFill>
                <a:latin typeface="Arial" panose="020B0604020202020204" pitchFamily="34" charset="0"/>
                <a:ea typeface="+mn-ea"/>
                <a:cs typeface="Arial" panose="020B0604020202020204" pitchFamily="34" charset="0"/>
              </a:defRPr>
            </a:lvl2pPr>
            <a:lvl3pPr marL="309563" indent="-141288" algn="l" defTabSz="914400" rtl="0" eaLnBrk="1" latinLnBrk="0" hangingPunct="1">
              <a:lnSpc>
                <a:spcPct val="100000"/>
              </a:lnSpc>
              <a:spcBef>
                <a:spcPts val="700"/>
              </a:spcBef>
              <a:spcAft>
                <a:spcPts val="600"/>
              </a:spcAft>
              <a:buClr>
                <a:schemeClr val="accent1"/>
              </a:buClr>
              <a:buFont typeface="Arial" panose="020B0604020202020204" pitchFamily="34" charset="0"/>
              <a:buChar char="•"/>
              <a:tabLst/>
              <a:defRPr sz="1400" kern="1200">
                <a:solidFill>
                  <a:schemeClr val="tx1"/>
                </a:solidFill>
                <a:latin typeface="Arial" panose="020B0604020202020204" pitchFamily="34" charset="0"/>
                <a:ea typeface="+mn-ea"/>
                <a:cs typeface="Arial" panose="020B0604020202020204" pitchFamily="34" charset="0"/>
              </a:defRPr>
            </a:lvl3pPr>
            <a:lvl4pPr marL="653415" indent="-285750" algn="l" defTabSz="914400" rtl="0" eaLnBrk="1" latinLnBrk="0" hangingPunct="1">
              <a:lnSpc>
                <a:spcPct val="100000"/>
              </a:lnSpc>
              <a:spcBef>
                <a:spcPts val="7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100000"/>
              </a:lnSpc>
              <a:spcBef>
                <a:spcPts val="700"/>
              </a:spcBef>
              <a:spcAft>
                <a:spcPts val="600"/>
              </a:spcAft>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80" dirty="0"/>
          </a:p>
        </p:txBody>
      </p:sp>
      <p:sp>
        <p:nvSpPr>
          <p:cNvPr id="52" name="Title">
            <a:extLst>
              <a:ext uri="{FF2B5EF4-FFF2-40B4-BE49-F238E27FC236}">
                <a16:creationId xmlns:a16="http://schemas.microsoft.com/office/drawing/2014/main" id="{8BA21069-5EFB-2DB3-71A7-58855AFC3A1F}"/>
              </a:ext>
            </a:extLst>
          </p:cNvPr>
          <p:cNvSpPr txBox="1">
            <a:spLocks/>
          </p:cNvSpPr>
          <p:nvPr/>
        </p:nvSpPr>
        <p:spPr>
          <a:xfrm>
            <a:off x="1244012" y="1254229"/>
            <a:ext cx="6071188" cy="416461"/>
          </a:xfrm>
          <a:prstGeom prst="rect">
            <a:avLst/>
          </a:prstGeom>
        </p:spPr>
        <p:txBody>
          <a:bodyPr>
            <a:spAutoFit/>
          </a:bodyPr>
          <a:lstStyle>
            <a:lvl1pPr algn="l" defTabSz="914400" rtl="0" eaLnBrk="1" latinLnBrk="0" hangingPunct="1">
              <a:lnSpc>
                <a:spcPct val="75000"/>
              </a:lnSpc>
              <a:spcBef>
                <a:spcPct val="0"/>
              </a:spcBef>
              <a:buNone/>
              <a:defRPr lang="en-US" sz="3600" kern="1200" dirty="0">
                <a:solidFill>
                  <a:schemeClr val="bg1"/>
                </a:solidFill>
                <a:latin typeface="Arial" panose="020B0604020202020204" pitchFamily="34" charset="0"/>
                <a:ea typeface="+mj-ea"/>
                <a:cs typeface="Arial" panose="020B0604020202020204" pitchFamily="34" charset="0"/>
              </a:defRPr>
            </a:lvl1pPr>
          </a:lstStyle>
          <a:p>
            <a:r>
              <a:rPr lang="en-US" sz="2800" b="1" dirty="0"/>
              <a:t>Yard Spotter</a:t>
            </a:r>
          </a:p>
        </p:txBody>
      </p:sp>
    </p:spTree>
    <p:extLst>
      <p:ext uri="{BB962C8B-B14F-4D97-AF65-F5344CB8AC3E}">
        <p14:creationId xmlns:p14="http://schemas.microsoft.com/office/powerpoint/2010/main" val="1969012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DA0FE-59FC-9C61-0FDA-65B201FBFC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6F4C15-BA89-A8FF-8193-79FE6DEA48A8}"/>
              </a:ext>
            </a:extLst>
          </p:cNvPr>
          <p:cNvSpPr txBox="1">
            <a:spLocks/>
          </p:cNvSpPr>
          <p:nvPr/>
        </p:nvSpPr>
        <p:spPr>
          <a:xfrm>
            <a:off x="427852" y="5604274"/>
            <a:ext cx="9913057" cy="1253726"/>
          </a:xfrm>
          <a:prstGeom prst="rect">
            <a:avLst/>
          </a:prstGeom>
        </p:spPr>
        <p:txBody>
          <a:bodyPr>
            <a:noAutofit/>
          </a:bodyPr>
          <a:lstStyle>
            <a:lvl1pPr algn="l" defTabSz="914400" rtl="0" eaLnBrk="1" latinLnBrk="0" hangingPunct="1">
              <a:lnSpc>
                <a:spcPct val="90000"/>
              </a:lnSpc>
              <a:spcBef>
                <a:spcPct val="0"/>
              </a:spcBef>
              <a:buNone/>
              <a:defRPr sz="3600" kern="1200">
                <a:solidFill>
                  <a:schemeClr val="accent2"/>
                </a:solidFill>
                <a:latin typeface="Arial" panose="020B0604020202020204" pitchFamily="34" charset="0"/>
                <a:ea typeface="+mj-ea"/>
                <a:cs typeface="Arial" panose="020B0604020202020204" pitchFamily="34" charset="0"/>
              </a:defRPr>
            </a:lvl1pPr>
          </a:lstStyle>
          <a:p>
            <a:r>
              <a:rPr lang="en-US" sz="3200" dirty="0">
                <a:solidFill>
                  <a:schemeClr val="bg1"/>
                </a:solidFill>
              </a:rPr>
              <a:t>Service offers: </a:t>
            </a:r>
            <a:br>
              <a:rPr lang="en-US" sz="3200" dirty="0"/>
            </a:br>
            <a:r>
              <a:rPr lang="en-US" sz="3200" dirty="0">
                <a:solidFill>
                  <a:schemeClr val="bg1"/>
                </a:solidFill>
              </a:rPr>
              <a:t>commercial vehicles</a:t>
            </a:r>
          </a:p>
        </p:txBody>
      </p:sp>
    </p:spTree>
    <p:extLst>
      <p:ext uri="{BB962C8B-B14F-4D97-AF65-F5344CB8AC3E}">
        <p14:creationId xmlns:p14="http://schemas.microsoft.com/office/powerpoint/2010/main" val="1467759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02490-E754-47B1-960A-410F0B7A0D52}"/>
            </a:ext>
          </a:extLst>
        </p:cNvPr>
        <p:cNvGrpSpPr/>
        <p:nvPr/>
      </p:nvGrpSpPr>
      <p:grpSpPr>
        <a:xfrm>
          <a:off x="0" y="0"/>
          <a:ext cx="0" cy="0"/>
          <a:chOff x="0" y="0"/>
          <a:chExt cx="0" cy="0"/>
        </a:xfrm>
      </p:grpSpPr>
      <p:pic>
        <p:nvPicPr>
          <p:cNvPr id="29" name="Picture 28">
            <a:extLst>
              <a:ext uri="{FF2B5EF4-FFF2-40B4-BE49-F238E27FC236}">
                <a16:creationId xmlns:a16="http://schemas.microsoft.com/office/drawing/2014/main" id="{568B921F-ED35-9994-56D7-E942898027E3}"/>
              </a:ext>
            </a:extLst>
          </p:cNvPr>
          <p:cNvPicPr>
            <a:picLocks noChangeAspect="1"/>
          </p:cNvPicPr>
          <p:nvPr/>
        </p:nvPicPr>
        <p:blipFill>
          <a:blip r:embed="rId3"/>
          <a:srcRect t="4783" b="7004"/>
          <a:stretch/>
        </p:blipFill>
        <p:spPr>
          <a:xfrm>
            <a:off x="5236566" y="0"/>
            <a:ext cx="4585418" cy="2275280"/>
          </a:xfrm>
          <a:prstGeom prst="rect">
            <a:avLst/>
          </a:prstGeom>
        </p:spPr>
      </p:pic>
      <p:sp>
        <p:nvSpPr>
          <p:cNvPr id="5" name="Rectangle 4">
            <a:extLst>
              <a:ext uri="{FF2B5EF4-FFF2-40B4-BE49-F238E27FC236}">
                <a16:creationId xmlns:a16="http://schemas.microsoft.com/office/drawing/2014/main" id="{61EA966A-D84C-E6EC-A3A4-4263C2605D25}"/>
              </a:ext>
            </a:extLst>
          </p:cNvPr>
          <p:cNvSpPr/>
          <p:nvPr/>
        </p:nvSpPr>
        <p:spPr>
          <a:xfrm>
            <a:off x="2622901" y="-11734"/>
            <a:ext cx="4294485" cy="2076858"/>
          </a:xfrm>
          <a:prstGeom prst="rect">
            <a:avLst/>
          </a:prstGeom>
          <a:gradFill>
            <a:gsLst>
              <a:gs pos="0">
                <a:schemeClr val="bg1">
                  <a:alpha val="0"/>
                </a:schemeClr>
              </a:gs>
              <a:gs pos="40000">
                <a:schemeClr val="bg1"/>
              </a:gs>
              <a:gs pos="20000">
                <a:schemeClr val="bg1">
                  <a:alpha val="8700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615"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 name="Rectangle 2">
            <a:extLst>
              <a:ext uri="{FF2B5EF4-FFF2-40B4-BE49-F238E27FC236}">
                <a16:creationId xmlns:a16="http://schemas.microsoft.com/office/drawing/2014/main" id="{4DD33E2C-557C-AC91-44A5-12FD457A53BD}"/>
              </a:ext>
            </a:extLst>
          </p:cNvPr>
          <p:cNvSpPr/>
          <p:nvPr/>
        </p:nvSpPr>
        <p:spPr>
          <a:xfrm>
            <a:off x="4933971" y="1884681"/>
            <a:ext cx="7258029" cy="497332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615"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4" name="Group 3">
            <a:extLst>
              <a:ext uri="{FF2B5EF4-FFF2-40B4-BE49-F238E27FC236}">
                <a16:creationId xmlns:a16="http://schemas.microsoft.com/office/drawing/2014/main" id="{9A55030D-3B7D-AAFC-5788-5048C88CAA63}"/>
              </a:ext>
            </a:extLst>
          </p:cNvPr>
          <p:cNvGrpSpPr>
            <a:grpSpLocks noGrp="1" noUngrp="1" noRot="1" noMove="1" noResize="1"/>
          </p:cNvGrpSpPr>
          <p:nvPr/>
        </p:nvGrpSpPr>
        <p:grpSpPr>
          <a:xfrm>
            <a:off x="8212081" y="2038"/>
            <a:ext cx="3979919" cy="6857970"/>
            <a:chOff x="8212081" y="2038"/>
            <a:chExt cx="3979919" cy="6857970"/>
          </a:xfrm>
        </p:grpSpPr>
        <p:pic>
          <p:nvPicPr>
            <p:cNvPr id="16" name="Picture 15">
              <a:extLst>
                <a:ext uri="{FF2B5EF4-FFF2-40B4-BE49-F238E27FC236}">
                  <a16:creationId xmlns:a16="http://schemas.microsoft.com/office/drawing/2014/main" id="{7C4C535E-B0DC-C7E4-4708-DB6C8ECFBCF2}"/>
                </a:ext>
              </a:extLst>
            </p:cNvPr>
            <p:cNvPicPr>
              <a:picLocks noGrp="1" noRot="1" noChangeAspect="1" noMove="1" noResize="1" noEditPoints="1" noAdjustHandles="1" noChangeArrowheads="1" noChangeShapeType="1" noCrop="1"/>
            </p:cNvPicPr>
            <p:nvPr/>
          </p:nvPicPr>
          <p:blipFill>
            <a:blip r:embed="rId4"/>
            <a:srcRect b="7277"/>
            <a:stretch/>
          </p:blipFill>
          <p:spPr>
            <a:xfrm>
              <a:off x="8212081" y="2038"/>
              <a:ext cx="3979919" cy="6857970"/>
            </a:xfrm>
            <a:prstGeom prst="rect">
              <a:avLst/>
            </a:prstGeom>
          </p:spPr>
        </p:pic>
        <p:pic>
          <p:nvPicPr>
            <p:cNvPr id="24" name="Picture 23" descr="A red text on a black background&#10;&#10;AI-generated content may be incorrect.">
              <a:extLst>
                <a:ext uri="{FF2B5EF4-FFF2-40B4-BE49-F238E27FC236}">
                  <a16:creationId xmlns:a16="http://schemas.microsoft.com/office/drawing/2014/main" id="{67B8EBF6-8992-316B-9DA4-1B9E10DCA057}"/>
                </a:ext>
              </a:extLst>
            </p:cNvPr>
            <p:cNvPicPr>
              <a:picLocks noGrp="1" noRot="1" noChangeAspect="1" noMove="1" noResize="1" noEditPoints="1" noAdjustHandles="1" noChangeArrowheads="1" noChangeShapeType="1" noCrop="1"/>
            </p:cNvPicPr>
            <p:nvPr/>
          </p:nvPicPr>
          <p:blipFill>
            <a:blip r:embed="rId5"/>
            <a:stretch>
              <a:fillRect/>
            </a:stretch>
          </p:blipFill>
          <p:spPr>
            <a:xfrm>
              <a:off x="10219649" y="201838"/>
              <a:ext cx="1297073" cy="288421"/>
            </a:xfrm>
            <a:prstGeom prst="rect">
              <a:avLst/>
            </a:prstGeom>
          </p:spPr>
        </p:pic>
      </p:grpSp>
      <p:sp>
        <p:nvSpPr>
          <p:cNvPr id="2" name="Slide Number Placeholder 1">
            <a:extLst>
              <a:ext uri="{FF2B5EF4-FFF2-40B4-BE49-F238E27FC236}">
                <a16:creationId xmlns:a16="http://schemas.microsoft.com/office/drawing/2014/main" id="{40B3FA5A-CDEE-1EF6-6132-3CE730B365A0}"/>
              </a:ext>
            </a:extLst>
          </p:cNvPr>
          <p:cNvSpPr>
            <a:spLocks noGrp="1"/>
          </p:cNvSpPr>
          <p:nvPr>
            <p:ph type="sldNum" sz="quarter" idx="10"/>
          </p:nvPr>
        </p:nvSpPr>
        <p:spPr>
          <a:xfrm>
            <a:off x="11081930" y="6216869"/>
            <a:ext cx="550863" cy="541751"/>
          </a:xfrm>
          <a:prstGeom prst="rect">
            <a:avLst/>
          </a:prstGeom>
        </p:spPr>
        <p:txBody>
          <a:bodyPr vert="horz" lIns="0" tIns="0" rIns="0" bIns="0" rtlCol="0" anchor="ctr"/>
          <a:lstStyle>
            <a:defPPr>
              <a:defRPr lang="en-US"/>
            </a:defPPr>
            <a:lvl1pPr marL="0" algn="r" defTabSz="914400" rtl="0" eaLnBrk="1" latinLnBrk="0" hangingPunct="1">
              <a:defRPr sz="9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820583" rtl="0" eaLnBrk="1" fontAlgn="auto" latinLnBrk="0" hangingPunct="1">
              <a:lnSpc>
                <a:spcPct val="100000"/>
              </a:lnSpc>
              <a:spcBef>
                <a:spcPts val="0"/>
              </a:spcBef>
              <a:spcAft>
                <a:spcPts val="0"/>
              </a:spcAft>
              <a:buClrTx/>
              <a:buSzTx/>
              <a:buFontTx/>
              <a:buNone/>
              <a:tabLst/>
              <a:defRPr/>
            </a:pPr>
            <a:fld id="{8AB68166-6645-1544-811A-5B5D120116FF}" type="slidenum">
              <a:rPr lang="en-US" smtClean="0"/>
              <a:pPr marL="0" marR="0" lvl="0" indent="0" algn="r" defTabSz="820583" rtl="0" eaLnBrk="1" fontAlgn="auto" latinLnBrk="0" hangingPunct="1">
                <a:lnSpc>
                  <a:spcPct val="100000"/>
                </a:lnSpc>
                <a:spcBef>
                  <a:spcPts val="0"/>
                </a:spcBef>
                <a:spcAft>
                  <a:spcPts val="0"/>
                </a:spcAft>
                <a:buClrTx/>
                <a:buSzTx/>
                <a:buFontTx/>
                <a:buNone/>
                <a:tabLst/>
                <a:defRPr/>
              </a:pPr>
              <a:t>36</a:t>
            </a:fld>
            <a:endParaRPr kumimoji="0" 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0" name="Slide Number Placeholder 1">
            <a:extLst>
              <a:ext uri="{FF2B5EF4-FFF2-40B4-BE49-F238E27FC236}">
                <a16:creationId xmlns:a16="http://schemas.microsoft.com/office/drawing/2014/main" id="{CA429144-EDDF-90B0-2BCD-39C449A37ADB}"/>
              </a:ext>
            </a:extLst>
          </p:cNvPr>
          <p:cNvSpPr txBox="1">
            <a:spLocks/>
          </p:cNvSpPr>
          <p:nvPr/>
        </p:nvSpPr>
        <p:spPr>
          <a:xfrm>
            <a:off x="11081930" y="6216869"/>
            <a:ext cx="550863" cy="541751"/>
          </a:xfrm>
          <a:prstGeom prst="rect">
            <a:avLst/>
          </a:prstGeom>
        </p:spPr>
        <p:txBody>
          <a:bodyPr vert="horz" lIns="0" tIns="0" rIns="0" bIns="0" rtlCol="0" anchor="ctr"/>
          <a:lstStyle>
            <a:defPPr>
              <a:defRPr lang="en-US"/>
            </a:defPPr>
            <a:lvl1pPr marL="0" algn="r" defTabSz="820583" rtl="0" eaLnBrk="1" latinLnBrk="0" hangingPunct="1">
              <a:defRPr sz="900" kern="1200">
                <a:solidFill>
                  <a:schemeClr val="tx1"/>
                </a:solidFill>
                <a:latin typeface="Arial" panose="020B0604020202020204" pitchFamily="34" charset="0"/>
                <a:ea typeface="+mn-ea"/>
                <a:cs typeface="Arial" panose="020B0604020202020204" pitchFamily="34" charset="0"/>
              </a:defRPr>
            </a:lvl1pPr>
            <a:lvl2pPr marL="410291" algn="l" defTabSz="820583" rtl="0" eaLnBrk="1" latinLnBrk="0" hangingPunct="1">
              <a:defRPr sz="1615" kern="1200">
                <a:solidFill>
                  <a:schemeClr val="tx1"/>
                </a:solidFill>
                <a:latin typeface="+mn-lt"/>
                <a:ea typeface="+mn-ea"/>
                <a:cs typeface="+mn-cs"/>
              </a:defRPr>
            </a:lvl2pPr>
            <a:lvl3pPr marL="820583" algn="l" defTabSz="820583" rtl="0" eaLnBrk="1" latinLnBrk="0" hangingPunct="1">
              <a:defRPr sz="1615" kern="1200">
                <a:solidFill>
                  <a:schemeClr val="tx1"/>
                </a:solidFill>
                <a:latin typeface="+mn-lt"/>
                <a:ea typeface="+mn-ea"/>
                <a:cs typeface="+mn-cs"/>
              </a:defRPr>
            </a:lvl3pPr>
            <a:lvl4pPr marL="1230874" algn="l" defTabSz="820583" rtl="0" eaLnBrk="1" latinLnBrk="0" hangingPunct="1">
              <a:defRPr sz="1615" kern="1200">
                <a:solidFill>
                  <a:schemeClr val="tx1"/>
                </a:solidFill>
                <a:latin typeface="+mn-lt"/>
                <a:ea typeface="+mn-ea"/>
                <a:cs typeface="+mn-cs"/>
              </a:defRPr>
            </a:lvl4pPr>
            <a:lvl5pPr marL="1641165" algn="l" defTabSz="820583" rtl="0" eaLnBrk="1" latinLnBrk="0" hangingPunct="1">
              <a:defRPr sz="1615" kern="1200">
                <a:solidFill>
                  <a:schemeClr val="tx1"/>
                </a:solidFill>
                <a:latin typeface="+mn-lt"/>
                <a:ea typeface="+mn-ea"/>
                <a:cs typeface="+mn-cs"/>
              </a:defRPr>
            </a:lvl5pPr>
            <a:lvl6pPr marL="2051456" algn="l" defTabSz="820583" rtl="0" eaLnBrk="1" latinLnBrk="0" hangingPunct="1">
              <a:defRPr sz="1615" kern="1200">
                <a:solidFill>
                  <a:schemeClr val="tx1"/>
                </a:solidFill>
                <a:latin typeface="+mn-lt"/>
                <a:ea typeface="+mn-ea"/>
                <a:cs typeface="+mn-cs"/>
              </a:defRPr>
            </a:lvl6pPr>
            <a:lvl7pPr marL="2461748" algn="l" defTabSz="820583" rtl="0" eaLnBrk="1" latinLnBrk="0" hangingPunct="1">
              <a:defRPr sz="1615" kern="1200">
                <a:solidFill>
                  <a:schemeClr val="tx1"/>
                </a:solidFill>
                <a:latin typeface="+mn-lt"/>
                <a:ea typeface="+mn-ea"/>
                <a:cs typeface="+mn-cs"/>
              </a:defRPr>
            </a:lvl7pPr>
            <a:lvl8pPr marL="2872039" algn="l" defTabSz="820583" rtl="0" eaLnBrk="1" latinLnBrk="0" hangingPunct="1">
              <a:defRPr sz="1615" kern="1200">
                <a:solidFill>
                  <a:schemeClr val="tx1"/>
                </a:solidFill>
                <a:latin typeface="+mn-lt"/>
                <a:ea typeface="+mn-ea"/>
                <a:cs typeface="+mn-cs"/>
              </a:defRPr>
            </a:lvl8pPr>
            <a:lvl9pPr marL="3282330" algn="l" defTabSz="820583" rtl="0" eaLnBrk="1" latinLnBrk="0" hangingPunct="1">
              <a:defRPr sz="1615" kern="1200">
                <a:solidFill>
                  <a:schemeClr val="tx1"/>
                </a:solidFill>
                <a:latin typeface="+mn-lt"/>
                <a:ea typeface="+mn-ea"/>
                <a:cs typeface="+mn-cs"/>
              </a:defRPr>
            </a:lvl9pPr>
          </a:lstStyle>
          <a:p>
            <a:pPr marL="0" marR="0" lvl="0" indent="0" algn="r" defTabSz="820583" rtl="0" eaLnBrk="1" fontAlgn="auto" latinLnBrk="0" hangingPunct="1">
              <a:lnSpc>
                <a:spcPct val="100000"/>
              </a:lnSpc>
              <a:spcBef>
                <a:spcPts val="0"/>
              </a:spcBef>
              <a:spcAft>
                <a:spcPts val="0"/>
              </a:spcAft>
              <a:buClrTx/>
              <a:buSzTx/>
              <a:buFontTx/>
              <a:buNone/>
              <a:tabLst/>
              <a:defRPr/>
            </a:pPr>
            <a:fld id="{8AB68166-6645-1544-811A-5B5D120116FF}" type="slidenum">
              <a:rPr kumimoji="0" lang="en-US" sz="9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820583" rtl="0" eaLnBrk="1" fontAlgn="auto" latinLnBrk="0" hangingPunct="1">
                <a:lnSpc>
                  <a:spcPct val="100000"/>
                </a:lnSpc>
                <a:spcBef>
                  <a:spcPts val="0"/>
                </a:spcBef>
                <a:spcAft>
                  <a:spcPts val="0"/>
                </a:spcAft>
                <a:buClrTx/>
                <a:buSzTx/>
                <a:buFontTx/>
                <a:buNone/>
                <a:tabLst/>
                <a:defRPr/>
              </a:pPr>
              <a:t>36</a:t>
            </a:fld>
            <a:endParaRPr kumimoji="0" 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 name="Text Placeholder 4">
            <a:extLst>
              <a:ext uri="{FF2B5EF4-FFF2-40B4-BE49-F238E27FC236}">
                <a16:creationId xmlns:a16="http://schemas.microsoft.com/office/drawing/2014/main" id="{2DCAFF8E-9C09-73BB-A4F6-86CF7E85CE73}"/>
              </a:ext>
            </a:extLst>
          </p:cNvPr>
          <p:cNvSpPr txBox="1">
            <a:spLocks/>
          </p:cNvSpPr>
          <p:nvPr/>
        </p:nvSpPr>
        <p:spPr>
          <a:xfrm>
            <a:off x="1041358" y="2237699"/>
            <a:ext cx="2479728" cy="273670"/>
          </a:xfrm>
          <a:prstGeom prst="rect">
            <a:avLst/>
          </a:prstGeom>
        </p:spPr>
        <p:txBody>
          <a:bodyPr lIns="0" tIns="0" rIns="0" bIns="0"/>
          <a:lstStyle>
            <a:lvl1pPr marL="0" indent="0"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4" indent="-285751" algn="l" defTabSz="914398"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4"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49" indent="-285751" algn="l" defTabSz="914398"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5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98" rtl="0" eaLnBrk="1" fontAlgn="auto" latinLnBrk="0" hangingPunct="1">
              <a:lnSpc>
                <a:spcPct val="100000"/>
              </a:lnSpc>
              <a:spcBef>
                <a:spcPts val="0"/>
              </a:spcBef>
              <a:spcAft>
                <a:spcPts val="200"/>
              </a:spcAft>
              <a:buClrTx/>
              <a:buSzTx/>
              <a:buFont typeface="Arial" panose="020B0604020202020204" pitchFamily="34" charset="0"/>
              <a:buNone/>
              <a:tabLst/>
              <a:defRPr/>
            </a:pPr>
            <a:r>
              <a:rPr kumimoji="0" lang="en-GB" sz="1100" b="1" i="0" u="none" strike="noStrike" kern="1200" cap="none" spc="0" normalizeH="0" baseline="0" noProof="0" dirty="0">
                <a:ln>
                  <a:noFill/>
                </a:ln>
                <a:solidFill>
                  <a:srgbClr val="009343"/>
                </a:solidFill>
                <a:effectLst/>
                <a:uLnTx/>
                <a:uFillTx/>
                <a:latin typeface="Arial" panose="020B0604020202020204" pitchFamily="34" charset="0"/>
                <a:ea typeface="+mn-ea"/>
                <a:cs typeface="Arial" panose="020B0604020202020204" pitchFamily="34" charset="0"/>
              </a:rPr>
              <a:t>Key benefits</a:t>
            </a:r>
            <a:endParaRPr kumimoji="0" lang="en-GB" sz="1100" b="1" i="0" u="none" strike="noStrike" kern="1200" cap="none" spc="0" normalizeH="0" baseline="0" noProof="0" dirty="0">
              <a:ln>
                <a:noFill/>
              </a:ln>
              <a:solidFill>
                <a:srgbClr val="000000"/>
              </a:solidFill>
              <a:effectLst/>
              <a:uLnTx/>
              <a:uFillTx/>
              <a:latin typeface="Arial" panose="020B0604020202020204"/>
              <a:ea typeface="+mn-ea"/>
              <a:cs typeface="Arial" panose="020B0604020202020204" pitchFamily="34" charset="0"/>
            </a:endParaRPr>
          </a:p>
        </p:txBody>
      </p:sp>
      <p:sp>
        <p:nvSpPr>
          <p:cNvPr id="14" name="Text Placeholder 4">
            <a:extLst>
              <a:ext uri="{FF2B5EF4-FFF2-40B4-BE49-F238E27FC236}">
                <a16:creationId xmlns:a16="http://schemas.microsoft.com/office/drawing/2014/main" id="{EEDA2C6E-7401-5E00-C58E-7EB232054030}"/>
              </a:ext>
            </a:extLst>
          </p:cNvPr>
          <p:cNvSpPr txBox="1">
            <a:spLocks/>
          </p:cNvSpPr>
          <p:nvPr/>
        </p:nvSpPr>
        <p:spPr>
          <a:xfrm>
            <a:off x="1585430" y="2639740"/>
            <a:ext cx="2776065" cy="1276320"/>
          </a:xfrm>
          <a:prstGeom prst="rect">
            <a:avLst/>
          </a:prstGeom>
        </p:spPr>
        <p:txBody>
          <a:bodyPr lIns="0" tIns="0" rIns="0" bIns="0"/>
          <a:lstStyle>
            <a:lvl1pPr marL="0" indent="0"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4" indent="-285751" algn="l" defTabSz="914398"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4"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49" indent="-285751" algn="l" defTabSz="914398"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5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3000"/>
              </a:spcAft>
              <a:defRPr/>
            </a:pPr>
            <a:r>
              <a:rPr kumimoji="0" lang="en-US" sz="1000" b="1"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mn-cs"/>
              </a:rPr>
              <a:t>Helps fleets increase productivity, maximize equipment uptime and equipment life and lower maintenance costs</a:t>
            </a:r>
            <a:endParaRPr kumimoji="0" lang="en-US" sz="1000" b="1"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Arial"/>
            </a:endParaRPr>
          </a:p>
          <a:p>
            <a:pPr marL="0" marR="0" lvl="0" indent="0" algn="l" defTabSz="914398" rtl="0" eaLnBrk="1" fontAlgn="auto" latinLnBrk="0" hangingPunct="1">
              <a:lnSpc>
                <a:spcPct val="100000"/>
              </a:lnSpc>
              <a:spcBef>
                <a:spcPts val="0"/>
              </a:spcBef>
              <a:spcAft>
                <a:spcPts val="3000"/>
              </a:spcAft>
              <a:buClrTx/>
              <a:buSzTx/>
              <a:buFont typeface="Arial" panose="020B0604020202020204" pitchFamily="34" charset="0"/>
              <a:buNone/>
              <a:tabLst/>
              <a:defRPr/>
            </a:pPr>
            <a:endParaRPr kumimoji="0" lang="en-GB"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17" name="Graphic 16">
            <a:extLst>
              <a:ext uri="{FF2B5EF4-FFF2-40B4-BE49-F238E27FC236}">
                <a16:creationId xmlns:a16="http://schemas.microsoft.com/office/drawing/2014/main" id="{B90B522A-42E9-41FA-888C-3DBF6ED42A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6985" y="2645205"/>
            <a:ext cx="262207" cy="262207"/>
          </a:xfrm>
          <a:prstGeom prst="rect">
            <a:avLst/>
          </a:prstGeom>
        </p:spPr>
      </p:pic>
      <p:sp>
        <p:nvSpPr>
          <p:cNvPr id="18" name="TextBox 17">
            <a:extLst>
              <a:ext uri="{FF2B5EF4-FFF2-40B4-BE49-F238E27FC236}">
                <a16:creationId xmlns:a16="http://schemas.microsoft.com/office/drawing/2014/main" id="{D489BFFE-47D8-1A36-BB14-271F4701122F}"/>
              </a:ext>
            </a:extLst>
          </p:cNvPr>
          <p:cNvSpPr txBox="1"/>
          <p:nvPr/>
        </p:nvSpPr>
        <p:spPr>
          <a:xfrm>
            <a:off x="11911693" y="-604157"/>
            <a:ext cx="0" cy="0"/>
          </a:xfrm>
          <a:prstGeom prst="rect">
            <a:avLst/>
          </a:prstGeom>
          <a:noFill/>
        </p:spPr>
        <p:txBody>
          <a:bodyPr wrap="none" lIns="0" tIns="0" rIns="0" bIns="0" rtlCol="0">
            <a:noAutofit/>
          </a:bodyPr>
          <a:lstStyle/>
          <a:p>
            <a:pPr marL="0" marR="0" lvl="0" indent="0" algn="l" defTabSz="820583" rtl="0" eaLnBrk="1" fontAlgn="auto" latinLnBrk="0" hangingPunct="1">
              <a:lnSpc>
                <a:spcPct val="11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05004E"/>
              </a:solidFill>
              <a:effectLst/>
              <a:uLnTx/>
              <a:uFillTx/>
              <a:latin typeface="Arial" panose="020B0604020202020204" pitchFamily="34" charset="0"/>
              <a:ea typeface="+mn-ea"/>
              <a:cs typeface="Arial" panose="020B0604020202020204" pitchFamily="34" charset="0"/>
            </a:endParaRPr>
          </a:p>
        </p:txBody>
      </p:sp>
      <p:sp>
        <p:nvSpPr>
          <p:cNvPr id="20" name="Text Placeholder 3">
            <a:extLst>
              <a:ext uri="{FF2B5EF4-FFF2-40B4-BE49-F238E27FC236}">
                <a16:creationId xmlns:a16="http://schemas.microsoft.com/office/drawing/2014/main" id="{2D3FA96D-641D-2857-D647-567D83545C17}"/>
              </a:ext>
            </a:extLst>
          </p:cNvPr>
          <p:cNvSpPr txBox="1">
            <a:spLocks/>
          </p:cNvSpPr>
          <p:nvPr/>
        </p:nvSpPr>
        <p:spPr>
          <a:xfrm>
            <a:off x="1036985" y="1466069"/>
            <a:ext cx="3736119" cy="806425"/>
          </a:xfrm>
          <a:prstGeom prst="rect">
            <a:avLst/>
          </a:prstGeom>
        </p:spPr>
        <p:txBody>
          <a:bodyPr lIns="0" tIns="0" rIns="0" bIns="0"/>
          <a:lstStyle>
            <a:lvl1pPr marL="0" indent="0"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4" indent="-285751" algn="l" defTabSz="914398"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4"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49" indent="-285751" algn="l" defTabSz="914398"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5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10000"/>
              </a:lnSpc>
              <a:spcAft>
                <a:spcPts val="1000"/>
              </a:spcAft>
            </a:pPr>
            <a:r>
              <a:rPr lang="en-GB" sz="1200" dirty="0">
                <a:solidFill>
                  <a:srgbClr val="000000"/>
                </a:solidFill>
              </a:rPr>
              <a:t>C</a:t>
            </a:r>
            <a:r>
              <a:rPr lang="en-GB" sz="1200" b="0" i="0" u="none" strike="noStrike" dirty="0">
                <a:solidFill>
                  <a:srgbClr val="000000"/>
                </a:solidFill>
                <a:effectLst/>
                <a:latin typeface="Arial" panose="020B0604020202020204" pitchFamily="34" charset="0"/>
              </a:rPr>
              <a:t>ombines the best of Labcheck and Intangles into one platform. It is both </a:t>
            </a:r>
            <a:r>
              <a:rPr lang="en-GB" sz="1200" b="1" i="0" u="none" strike="noStrike" dirty="0">
                <a:solidFill>
                  <a:srgbClr val="000000"/>
                </a:solidFill>
                <a:effectLst/>
                <a:latin typeface="Arial" panose="020B0604020202020204" pitchFamily="34" charset="0"/>
              </a:rPr>
              <a:t>preventative</a:t>
            </a:r>
            <a:r>
              <a:rPr lang="en-GB" sz="1200" b="0" i="0" u="none" strike="noStrike" dirty="0">
                <a:solidFill>
                  <a:srgbClr val="000000"/>
                </a:solidFill>
                <a:effectLst/>
                <a:latin typeface="Arial" panose="020B0604020202020204" pitchFamily="34" charset="0"/>
              </a:rPr>
              <a:t> and </a:t>
            </a:r>
            <a:r>
              <a:rPr lang="en-GB" sz="1200" b="1" i="0" u="none" strike="noStrike" dirty="0">
                <a:solidFill>
                  <a:srgbClr val="000000"/>
                </a:solidFill>
                <a:effectLst/>
                <a:latin typeface="Arial" panose="020B0604020202020204" pitchFamily="34" charset="0"/>
              </a:rPr>
              <a:t>predictive</a:t>
            </a:r>
            <a:r>
              <a:rPr lang="en-GB" sz="1200" b="0" i="0" u="none" strike="noStrike" dirty="0">
                <a:solidFill>
                  <a:srgbClr val="000000"/>
                </a:solidFill>
                <a:effectLst/>
                <a:latin typeface="Arial" panose="020B0604020202020204" pitchFamily="34" charset="0"/>
              </a:rPr>
              <a:t>, which can help your fleet to be more </a:t>
            </a:r>
            <a:r>
              <a:rPr lang="en-GB" sz="1200" b="1" i="0" u="none" strike="noStrike" dirty="0">
                <a:solidFill>
                  <a:srgbClr val="000000"/>
                </a:solidFill>
                <a:effectLst/>
                <a:latin typeface="Arial" panose="020B0604020202020204" pitchFamily="34" charset="0"/>
              </a:rPr>
              <a:t>productive</a:t>
            </a:r>
            <a:r>
              <a:rPr lang="en-GB" sz="1200" b="0" i="0" u="none" strike="noStrike" dirty="0">
                <a:solidFill>
                  <a:srgbClr val="000000"/>
                </a:solidFill>
                <a:effectLst/>
                <a:latin typeface="Arial" panose="020B0604020202020204" pitchFamily="34" charset="0"/>
              </a:rPr>
              <a:t>.</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398"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000000"/>
              </a:solidFill>
              <a:effectLst/>
              <a:uLnTx/>
              <a:uFillTx/>
              <a:latin typeface="Arial" panose="020B0604020202020204"/>
              <a:ea typeface="+mn-ea"/>
              <a:cs typeface="Arial" panose="020B0604020202020204" pitchFamily="34" charset="0"/>
            </a:endParaRPr>
          </a:p>
        </p:txBody>
      </p:sp>
      <p:pic>
        <p:nvPicPr>
          <p:cNvPr id="22" name="Graphic 21">
            <a:extLst>
              <a:ext uri="{FF2B5EF4-FFF2-40B4-BE49-F238E27FC236}">
                <a16:creationId xmlns:a16="http://schemas.microsoft.com/office/drawing/2014/main" id="{20D5C244-2D8C-6991-32BD-68FB903DBC4D}"/>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32438" t="24120" r="28183" b="24196"/>
          <a:stretch/>
        </p:blipFill>
        <p:spPr>
          <a:xfrm>
            <a:off x="547888" y="554265"/>
            <a:ext cx="363284" cy="476795"/>
          </a:xfrm>
          <a:prstGeom prst="rect">
            <a:avLst/>
          </a:prstGeom>
        </p:spPr>
      </p:pic>
      <p:pic>
        <p:nvPicPr>
          <p:cNvPr id="8" name="Picture 7">
            <a:extLst>
              <a:ext uri="{FF2B5EF4-FFF2-40B4-BE49-F238E27FC236}">
                <a16:creationId xmlns:a16="http://schemas.microsoft.com/office/drawing/2014/main" id="{F39C6739-29BB-5FC0-C8D7-118F80CBB4EC}"/>
              </a:ext>
            </a:extLst>
          </p:cNvPr>
          <p:cNvPicPr>
            <a:picLocks noChangeAspect="1"/>
          </p:cNvPicPr>
          <p:nvPr/>
        </p:nvPicPr>
        <p:blipFill>
          <a:blip r:embed="rId10"/>
          <a:srcRect l="5572" t="43662" r="6375" b="26804"/>
          <a:stretch/>
        </p:blipFill>
        <p:spPr>
          <a:xfrm>
            <a:off x="4933971" y="3105812"/>
            <a:ext cx="5093949" cy="1323326"/>
          </a:xfrm>
          <a:prstGeom prst="rect">
            <a:avLst/>
          </a:prstGeom>
        </p:spPr>
      </p:pic>
      <p:pic>
        <p:nvPicPr>
          <p:cNvPr id="30" name="Picture 29">
            <a:extLst>
              <a:ext uri="{FF2B5EF4-FFF2-40B4-BE49-F238E27FC236}">
                <a16:creationId xmlns:a16="http://schemas.microsoft.com/office/drawing/2014/main" id="{5C43F0A5-DFD3-F073-763F-81E3E831E59C}"/>
              </a:ext>
            </a:extLst>
          </p:cNvPr>
          <p:cNvPicPr>
            <a:picLocks noChangeAspect="1"/>
          </p:cNvPicPr>
          <p:nvPr/>
        </p:nvPicPr>
        <p:blipFill>
          <a:blip r:embed="rId11"/>
          <a:stretch>
            <a:fillRect/>
          </a:stretch>
        </p:blipFill>
        <p:spPr>
          <a:xfrm>
            <a:off x="4933971" y="4440937"/>
            <a:ext cx="5093949" cy="2100317"/>
          </a:xfrm>
          <a:prstGeom prst="rect">
            <a:avLst/>
          </a:prstGeom>
        </p:spPr>
      </p:pic>
      <p:pic>
        <p:nvPicPr>
          <p:cNvPr id="31" name="Picture 30" descr="A black background with red and blue text&#10;&#10;Description automatically generated">
            <a:extLst>
              <a:ext uri="{FF2B5EF4-FFF2-40B4-BE49-F238E27FC236}">
                <a16:creationId xmlns:a16="http://schemas.microsoft.com/office/drawing/2014/main" id="{CCEED4B5-9C00-BA7D-C448-10712E7FDC96}"/>
              </a:ext>
            </a:extLst>
          </p:cNvPr>
          <p:cNvPicPr>
            <a:picLocks noChangeAspect="1"/>
          </p:cNvPicPr>
          <p:nvPr/>
        </p:nvPicPr>
        <p:blipFill>
          <a:blip r:embed="rId12"/>
          <a:stretch>
            <a:fillRect/>
          </a:stretch>
        </p:blipFill>
        <p:spPr>
          <a:xfrm>
            <a:off x="691457" y="293723"/>
            <a:ext cx="2267021" cy="1097280"/>
          </a:xfrm>
          <a:prstGeom prst="rect">
            <a:avLst/>
          </a:prstGeom>
        </p:spPr>
      </p:pic>
      <p:pic>
        <p:nvPicPr>
          <p:cNvPr id="49" name="Picture 48">
            <a:extLst>
              <a:ext uri="{FF2B5EF4-FFF2-40B4-BE49-F238E27FC236}">
                <a16:creationId xmlns:a16="http://schemas.microsoft.com/office/drawing/2014/main" id="{40B473CD-D628-5117-40A6-B9D046DE5160}"/>
              </a:ext>
            </a:extLst>
          </p:cNvPr>
          <p:cNvPicPr>
            <a:picLocks noChangeAspect="1"/>
          </p:cNvPicPr>
          <p:nvPr/>
        </p:nvPicPr>
        <p:blipFill>
          <a:blip r:embed="rId13"/>
          <a:stretch>
            <a:fillRect/>
          </a:stretch>
        </p:blipFill>
        <p:spPr>
          <a:xfrm>
            <a:off x="5008843" y="2454338"/>
            <a:ext cx="5070360" cy="648211"/>
          </a:xfrm>
          <a:prstGeom prst="rect">
            <a:avLst/>
          </a:prstGeom>
        </p:spPr>
      </p:pic>
      <p:sp>
        <p:nvSpPr>
          <p:cNvPr id="9" name="TextBox 8">
            <a:extLst>
              <a:ext uri="{FF2B5EF4-FFF2-40B4-BE49-F238E27FC236}">
                <a16:creationId xmlns:a16="http://schemas.microsoft.com/office/drawing/2014/main" id="{33A0B385-AE81-4436-0443-BC829CA31E8F}"/>
              </a:ext>
            </a:extLst>
          </p:cNvPr>
          <p:cNvSpPr txBox="1"/>
          <p:nvPr/>
        </p:nvSpPr>
        <p:spPr>
          <a:xfrm>
            <a:off x="1012166" y="3335800"/>
            <a:ext cx="3485010" cy="3046988"/>
          </a:xfrm>
          <a:prstGeom prst="rect">
            <a:avLst/>
          </a:prstGeom>
          <a:solidFill>
            <a:schemeClr val="bg1"/>
          </a:solidFill>
        </p:spPr>
        <p:txBody>
          <a:bodyPr wrap="square">
            <a:spAutoFit/>
          </a:bodyPr>
          <a:lstStyle/>
          <a:p>
            <a:pPr algn="l">
              <a:buNone/>
            </a:pPr>
            <a:r>
              <a:rPr lang="en-US" sz="1000" b="1" i="0" dirty="0">
                <a:solidFill>
                  <a:srgbClr val="009343"/>
                </a:solidFill>
                <a:effectLst/>
                <a:latin typeface="+mj-lt"/>
              </a:rPr>
              <a:t>+Preventative</a:t>
            </a:r>
          </a:p>
          <a:p>
            <a:pPr algn="l">
              <a:buNone/>
            </a:pPr>
            <a:r>
              <a:rPr lang="en-US" sz="1000" b="0" i="0" dirty="0">
                <a:solidFill>
                  <a:srgbClr val="666666"/>
                </a:solidFill>
                <a:effectLst/>
              </a:rPr>
              <a:t>intelligent Labcheck fluid analysis technology can increase the lifespan of equipment and safely extend drain intervals. Alongside Castrol’s advanced lubricants, this diagnostic tool helps extend component life and prevent breakdowns.</a:t>
            </a:r>
          </a:p>
          <a:p>
            <a:pPr algn="l">
              <a:buNone/>
            </a:pPr>
            <a:endParaRPr lang="en-US" sz="1200" b="1" dirty="0">
              <a:solidFill>
                <a:srgbClr val="009343"/>
              </a:solidFill>
              <a:latin typeface="+mj-lt"/>
            </a:endParaRPr>
          </a:p>
          <a:p>
            <a:r>
              <a:rPr lang="en-US" sz="1000" b="1" dirty="0">
                <a:solidFill>
                  <a:srgbClr val="009343"/>
                </a:solidFill>
                <a:latin typeface="+mj-lt"/>
              </a:rPr>
              <a:t>+Predictive</a:t>
            </a:r>
          </a:p>
          <a:p>
            <a:r>
              <a:rPr lang="en-US" sz="1000" dirty="0">
                <a:solidFill>
                  <a:srgbClr val="666666"/>
                </a:solidFill>
              </a:rPr>
              <a:t>Integrated digital-twin technology provides predictive vehicle health analytics to help identify potential problems and plan maintenance. This physics-based A.I. tool can help you optimize your operations and monitor your fleet in real-time.</a:t>
            </a:r>
            <a:endParaRPr lang="en-US" sz="1200" b="1" dirty="0">
              <a:solidFill>
                <a:srgbClr val="009343"/>
              </a:solidFill>
              <a:latin typeface="+mj-lt"/>
            </a:endParaRPr>
          </a:p>
          <a:p>
            <a:endParaRPr lang="en-US" sz="1000" b="1" dirty="0">
              <a:solidFill>
                <a:srgbClr val="009343"/>
              </a:solidFill>
              <a:latin typeface="+mj-lt"/>
            </a:endParaRPr>
          </a:p>
          <a:p>
            <a:r>
              <a:rPr lang="en-US" sz="1000" b="1" dirty="0">
                <a:solidFill>
                  <a:srgbClr val="009343"/>
                </a:solidFill>
                <a:latin typeface="+mj-lt"/>
              </a:rPr>
              <a:t>+ Productive</a:t>
            </a:r>
          </a:p>
          <a:p>
            <a:pPr algn="l"/>
            <a:r>
              <a:rPr lang="en-US" sz="1000" dirty="0">
                <a:solidFill>
                  <a:srgbClr val="666666"/>
                </a:solidFill>
              </a:rPr>
              <a:t>By helping predict and prevent problems – both in-route and in the workshop – we can assist your fleet to become more reliable and more productive, by reducing/improving turnaround times, cutting unplanned costs, and minimizing downtime</a:t>
            </a:r>
            <a:r>
              <a:rPr lang="en-US" sz="1000" b="0" i="0" dirty="0">
                <a:solidFill>
                  <a:srgbClr val="666666"/>
                </a:solidFill>
                <a:effectLst/>
                <a:latin typeface="+mj-lt"/>
              </a:rPr>
              <a:t>.</a:t>
            </a:r>
          </a:p>
        </p:txBody>
      </p:sp>
      <p:sp>
        <p:nvSpPr>
          <p:cNvPr id="12" name="TextBox 11">
            <a:extLst>
              <a:ext uri="{FF2B5EF4-FFF2-40B4-BE49-F238E27FC236}">
                <a16:creationId xmlns:a16="http://schemas.microsoft.com/office/drawing/2014/main" id="{2AAF730D-4B3D-29EB-95D0-6D40392DE2A6}"/>
              </a:ext>
            </a:extLst>
          </p:cNvPr>
          <p:cNvSpPr txBox="1"/>
          <p:nvPr/>
        </p:nvSpPr>
        <p:spPr>
          <a:xfrm>
            <a:off x="6251178" y="6570304"/>
            <a:ext cx="3921805" cy="246221"/>
          </a:xfrm>
          <a:prstGeom prst="rect">
            <a:avLst/>
          </a:prstGeom>
          <a:noFill/>
        </p:spPr>
        <p:txBody>
          <a:bodyPr wrap="square">
            <a:spAutoFit/>
          </a:bodyPr>
          <a:lstStyle/>
          <a:p>
            <a:r>
              <a:rPr lang="en-US" sz="1000" dirty="0">
                <a:hlinkClick r:id="rId14"/>
              </a:rPr>
              <a:t>Castrol Fleet Health | Castrol® USA</a:t>
            </a:r>
            <a:endParaRPr lang="en-US" sz="1000" dirty="0"/>
          </a:p>
        </p:txBody>
      </p:sp>
    </p:spTree>
    <p:extLst>
      <p:ext uri="{BB962C8B-B14F-4D97-AF65-F5344CB8AC3E}">
        <p14:creationId xmlns:p14="http://schemas.microsoft.com/office/powerpoint/2010/main" val="33335919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3544B-2CC5-9B7F-7E3E-9BA5C7CA3415}"/>
            </a:ext>
          </a:extLst>
        </p:cNvPr>
        <p:cNvGrpSpPr/>
        <p:nvPr/>
      </p:nvGrpSpPr>
      <p:grpSpPr>
        <a:xfrm>
          <a:off x="0" y="0"/>
          <a:ext cx="0" cy="0"/>
          <a:chOff x="0" y="0"/>
          <a:chExt cx="0" cy="0"/>
        </a:xfrm>
      </p:grpSpPr>
      <p:pic>
        <p:nvPicPr>
          <p:cNvPr id="29" name="Picture 28">
            <a:extLst>
              <a:ext uri="{FF2B5EF4-FFF2-40B4-BE49-F238E27FC236}">
                <a16:creationId xmlns:a16="http://schemas.microsoft.com/office/drawing/2014/main" id="{6F02E95F-7F59-172E-8CBF-AD3BDE079512}"/>
              </a:ext>
            </a:extLst>
          </p:cNvPr>
          <p:cNvPicPr>
            <a:picLocks noChangeAspect="1"/>
          </p:cNvPicPr>
          <p:nvPr/>
        </p:nvPicPr>
        <p:blipFill>
          <a:blip r:embed="rId3"/>
          <a:srcRect t="4783" b="7004"/>
          <a:stretch/>
        </p:blipFill>
        <p:spPr>
          <a:xfrm>
            <a:off x="5236566" y="0"/>
            <a:ext cx="4585418" cy="2275280"/>
          </a:xfrm>
          <a:prstGeom prst="rect">
            <a:avLst/>
          </a:prstGeom>
        </p:spPr>
      </p:pic>
      <p:sp>
        <p:nvSpPr>
          <p:cNvPr id="5" name="Rectangle 4">
            <a:extLst>
              <a:ext uri="{FF2B5EF4-FFF2-40B4-BE49-F238E27FC236}">
                <a16:creationId xmlns:a16="http://schemas.microsoft.com/office/drawing/2014/main" id="{10D808F1-B734-9992-9D6A-07BA7BDF2B5A}"/>
              </a:ext>
            </a:extLst>
          </p:cNvPr>
          <p:cNvSpPr/>
          <p:nvPr/>
        </p:nvSpPr>
        <p:spPr>
          <a:xfrm>
            <a:off x="2622901" y="-11734"/>
            <a:ext cx="4294485" cy="2076858"/>
          </a:xfrm>
          <a:prstGeom prst="rect">
            <a:avLst/>
          </a:prstGeom>
          <a:gradFill>
            <a:gsLst>
              <a:gs pos="0">
                <a:schemeClr val="bg1">
                  <a:alpha val="0"/>
                </a:schemeClr>
              </a:gs>
              <a:gs pos="40000">
                <a:schemeClr val="bg1"/>
              </a:gs>
              <a:gs pos="20000">
                <a:schemeClr val="bg1">
                  <a:alpha val="8700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615"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 name="Rectangle 2">
            <a:extLst>
              <a:ext uri="{FF2B5EF4-FFF2-40B4-BE49-F238E27FC236}">
                <a16:creationId xmlns:a16="http://schemas.microsoft.com/office/drawing/2014/main" id="{FD0BAE30-48C3-6946-4E29-04C2F43E596F}"/>
              </a:ext>
            </a:extLst>
          </p:cNvPr>
          <p:cNvSpPr/>
          <p:nvPr/>
        </p:nvSpPr>
        <p:spPr>
          <a:xfrm>
            <a:off x="4933971" y="1884681"/>
            <a:ext cx="7258029" cy="497332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615"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4" name="Group 3">
            <a:extLst>
              <a:ext uri="{FF2B5EF4-FFF2-40B4-BE49-F238E27FC236}">
                <a16:creationId xmlns:a16="http://schemas.microsoft.com/office/drawing/2014/main" id="{31FE3259-95C9-6618-9696-0CB474E4F3AA}"/>
              </a:ext>
            </a:extLst>
          </p:cNvPr>
          <p:cNvGrpSpPr>
            <a:grpSpLocks noGrp="1" noUngrp="1" noRot="1" noMove="1" noResize="1"/>
          </p:cNvGrpSpPr>
          <p:nvPr/>
        </p:nvGrpSpPr>
        <p:grpSpPr>
          <a:xfrm>
            <a:off x="8212081" y="2038"/>
            <a:ext cx="3979919" cy="6857970"/>
            <a:chOff x="8212081" y="2038"/>
            <a:chExt cx="3979919" cy="6857970"/>
          </a:xfrm>
        </p:grpSpPr>
        <p:pic>
          <p:nvPicPr>
            <p:cNvPr id="16" name="Picture 15">
              <a:extLst>
                <a:ext uri="{FF2B5EF4-FFF2-40B4-BE49-F238E27FC236}">
                  <a16:creationId xmlns:a16="http://schemas.microsoft.com/office/drawing/2014/main" id="{BFC0D9C4-2D1C-19DC-1243-B1243BEA0E54}"/>
                </a:ext>
              </a:extLst>
            </p:cNvPr>
            <p:cNvPicPr>
              <a:picLocks noGrp="1" noRot="1" noChangeAspect="1" noMove="1" noResize="1" noEditPoints="1" noAdjustHandles="1" noChangeArrowheads="1" noChangeShapeType="1" noCrop="1"/>
            </p:cNvPicPr>
            <p:nvPr/>
          </p:nvPicPr>
          <p:blipFill>
            <a:blip r:embed="rId4"/>
            <a:srcRect b="7277"/>
            <a:stretch/>
          </p:blipFill>
          <p:spPr>
            <a:xfrm>
              <a:off x="8212081" y="2038"/>
              <a:ext cx="3979919" cy="6857970"/>
            </a:xfrm>
            <a:prstGeom prst="rect">
              <a:avLst/>
            </a:prstGeom>
          </p:spPr>
        </p:pic>
        <p:pic>
          <p:nvPicPr>
            <p:cNvPr id="24" name="Picture 23" descr="A red text on a black background&#10;&#10;AI-generated content may be incorrect.">
              <a:extLst>
                <a:ext uri="{FF2B5EF4-FFF2-40B4-BE49-F238E27FC236}">
                  <a16:creationId xmlns:a16="http://schemas.microsoft.com/office/drawing/2014/main" id="{C9A4F986-A3AE-0F77-5BB4-B47965331B24}"/>
                </a:ext>
              </a:extLst>
            </p:cNvPr>
            <p:cNvPicPr>
              <a:picLocks noGrp="1" noRot="1" noChangeAspect="1" noMove="1" noResize="1" noEditPoints="1" noAdjustHandles="1" noChangeArrowheads="1" noChangeShapeType="1" noCrop="1"/>
            </p:cNvPicPr>
            <p:nvPr/>
          </p:nvPicPr>
          <p:blipFill>
            <a:blip r:embed="rId5"/>
            <a:stretch>
              <a:fillRect/>
            </a:stretch>
          </p:blipFill>
          <p:spPr>
            <a:xfrm>
              <a:off x="10219649" y="201838"/>
              <a:ext cx="1297073" cy="288421"/>
            </a:xfrm>
            <a:prstGeom prst="rect">
              <a:avLst/>
            </a:prstGeom>
          </p:spPr>
        </p:pic>
      </p:grpSp>
      <p:sp>
        <p:nvSpPr>
          <p:cNvPr id="13" name="Text Placeholder 4">
            <a:extLst>
              <a:ext uri="{FF2B5EF4-FFF2-40B4-BE49-F238E27FC236}">
                <a16:creationId xmlns:a16="http://schemas.microsoft.com/office/drawing/2014/main" id="{80ED500F-B306-FDD1-9A2E-938BDA190D10}"/>
              </a:ext>
            </a:extLst>
          </p:cNvPr>
          <p:cNvSpPr txBox="1">
            <a:spLocks/>
          </p:cNvSpPr>
          <p:nvPr/>
        </p:nvSpPr>
        <p:spPr>
          <a:xfrm>
            <a:off x="1038397" y="2647300"/>
            <a:ext cx="2479728" cy="273670"/>
          </a:xfrm>
          <a:prstGeom prst="rect">
            <a:avLst/>
          </a:prstGeom>
        </p:spPr>
        <p:txBody>
          <a:bodyPr lIns="0" tIns="0" rIns="0" bIns="0"/>
          <a:lstStyle>
            <a:lvl1pPr marL="0" indent="0"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4" indent="-285751" algn="l" defTabSz="914398"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4"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49" indent="-285751" algn="l" defTabSz="914398"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5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98" rtl="0" eaLnBrk="1" fontAlgn="auto" latinLnBrk="0" hangingPunct="1">
              <a:lnSpc>
                <a:spcPct val="100000"/>
              </a:lnSpc>
              <a:spcBef>
                <a:spcPts val="0"/>
              </a:spcBef>
              <a:spcAft>
                <a:spcPts val="200"/>
              </a:spcAft>
              <a:buClrTx/>
              <a:buSzTx/>
              <a:buFont typeface="Arial" panose="020B0604020202020204" pitchFamily="34" charset="0"/>
              <a:buNone/>
              <a:tabLst/>
              <a:defRPr/>
            </a:pPr>
            <a:r>
              <a:rPr kumimoji="0" lang="en-GB" sz="1100" b="1" i="0" u="none" strike="noStrike" kern="1200" cap="none" spc="0" normalizeH="0" baseline="0" noProof="0" dirty="0">
                <a:ln>
                  <a:noFill/>
                </a:ln>
                <a:solidFill>
                  <a:srgbClr val="009343"/>
                </a:solidFill>
                <a:effectLst/>
                <a:uLnTx/>
                <a:uFillTx/>
                <a:latin typeface="Arial" panose="020B0604020202020204" pitchFamily="34" charset="0"/>
                <a:ea typeface="+mn-ea"/>
                <a:cs typeface="Arial" panose="020B0604020202020204" pitchFamily="34" charset="0"/>
              </a:rPr>
              <a:t>Key benefits</a:t>
            </a:r>
            <a:endParaRPr kumimoji="0" lang="en-GB" sz="1100" b="1" i="0" u="none" strike="noStrike" kern="1200" cap="none" spc="0" normalizeH="0" baseline="0" noProof="0" dirty="0">
              <a:ln>
                <a:noFill/>
              </a:ln>
              <a:solidFill>
                <a:srgbClr val="000000"/>
              </a:solidFill>
              <a:effectLst/>
              <a:uLnTx/>
              <a:uFillTx/>
              <a:latin typeface="Arial" panose="020B0604020202020204"/>
              <a:ea typeface="+mn-ea"/>
              <a:cs typeface="Arial" panose="020B0604020202020204" pitchFamily="34" charset="0"/>
            </a:endParaRPr>
          </a:p>
        </p:txBody>
      </p:sp>
      <p:sp>
        <p:nvSpPr>
          <p:cNvPr id="14" name="Text Placeholder 4">
            <a:extLst>
              <a:ext uri="{FF2B5EF4-FFF2-40B4-BE49-F238E27FC236}">
                <a16:creationId xmlns:a16="http://schemas.microsoft.com/office/drawing/2014/main" id="{6E1F6E9D-CF49-1C33-8047-45C13E128418}"/>
              </a:ext>
            </a:extLst>
          </p:cNvPr>
          <p:cNvSpPr txBox="1">
            <a:spLocks/>
          </p:cNvSpPr>
          <p:nvPr/>
        </p:nvSpPr>
        <p:spPr>
          <a:xfrm>
            <a:off x="1582469" y="3049340"/>
            <a:ext cx="2776065" cy="2586471"/>
          </a:xfrm>
          <a:prstGeom prst="rect">
            <a:avLst/>
          </a:prstGeom>
        </p:spPr>
        <p:txBody>
          <a:bodyPr lIns="0" tIns="0" rIns="0" bIns="0"/>
          <a:lstStyle>
            <a:lvl1pPr marL="0" indent="0"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4" indent="-285751" algn="l" defTabSz="914398"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4"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49" indent="-285751" algn="l" defTabSz="914398"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5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3000"/>
              </a:spcAft>
              <a:defRPr/>
            </a:pPr>
            <a:r>
              <a:rPr lang="en-US" sz="1000" b="1" dirty="0">
                <a:solidFill>
                  <a:srgbClr val="000000"/>
                </a:solidFill>
                <a:latin typeface="Arial" panose="020B0604020202020204"/>
                <a:ea typeface="Calibri" panose="020F0502020204030204" pitchFamily="34" charset="0"/>
                <a:cs typeface="+mn-cs"/>
              </a:rPr>
              <a:t>Decrease downtime, increase productivity, and protect your investment </a:t>
            </a:r>
            <a:r>
              <a:rPr lang="en-US" sz="1000" dirty="0">
                <a:solidFill>
                  <a:srgbClr val="000000"/>
                </a:solidFill>
                <a:latin typeface="Arial" panose="020B0604020202020204"/>
                <a:ea typeface="Calibri" panose="020F0502020204030204" pitchFamily="34" charset="0"/>
                <a:cs typeface="+mn-cs"/>
              </a:rPr>
              <a:t>with Labcheck Intelligence’s precise and predictive recommendations. </a:t>
            </a:r>
          </a:p>
          <a:p>
            <a:pPr>
              <a:lnSpc>
                <a:spcPct val="100000"/>
              </a:lnSpc>
              <a:spcBef>
                <a:spcPts val="0"/>
              </a:spcBef>
              <a:spcAft>
                <a:spcPts val="3000"/>
              </a:spcAft>
              <a:defRPr/>
            </a:pPr>
            <a:r>
              <a:rPr kumimoji="0" lang="en-US" sz="1000" b="1"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mn-cs"/>
              </a:rPr>
              <a:t>Full access to results </a:t>
            </a:r>
            <a:r>
              <a:rPr kumimoji="0" lang="en-US" sz="100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mn-cs"/>
              </a:rPr>
              <a:t>vi</a:t>
            </a:r>
            <a:r>
              <a:rPr lang="en-US" sz="1000" dirty="0">
                <a:solidFill>
                  <a:srgbClr val="000000"/>
                </a:solidFill>
                <a:latin typeface="Arial" panose="020B0604020202020204"/>
                <a:ea typeface="Calibri" panose="020F0502020204030204" pitchFamily="34" charset="0"/>
                <a:cs typeface="+mn-cs"/>
              </a:rPr>
              <a:t>a Labcheck online portal and On the Go mobile app. Get actionable data faster and easier than ever before:</a:t>
            </a:r>
          </a:p>
          <a:p>
            <a:pPr>
              <a:lnSpc>
                <a:spcPct val="100000"/>
              </a:lnSpc>
              <a:spcBef>
                <a:spcPts val="0"/>
              </a:spcBef>
              <a:spcAft>
                <a:spcPts val="3000"/>
              </a:spcAft>
              <a:defRPr/>
            </a:pPr>
            <a:r>
              <a:rPr kumimoji="0" lang="en-US" sz="1000" b="1"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mn-cs"/>
              </a:rPr>
              <a:t>Customizable </a:t>
            </a:r>
            <a:r>
              <a:rPr lang="en-US" sz="1000" b="1" dirty="0">
                <a:solidFill>
                  <a:srgbClr val="000000"/>
                </a:solidFill>
                <a:latin typeface="Arial" panose="020B0604020202020204"/>
                <a:ea typeface="Calibri" panose="020F0502020204030204" pitchFamily="34" charset="0"/>
                <a:cs typeface="+mn-cs"/>
              </a:rPr>
              <a:t>&amp; flexible: </a:t>
            </a:r>
            <a:r>
              <a:rPr kumimoji="0" lang="en-US" sz="100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mn-cs"/>
              </a:rPr>
              <a:t>Lab</a:t>
            </a:r>
            <a:r>
              <a:rPr lang="en-US" sz="1000" dirty="0">
                <a:solidFill>
                  <a:srgbClr val="000000"/>
                </a:solidFill>
                <a:latin typeface="Arial" panose="020B0604020202020204"/>
                <a:ea typeface="Calibri" panose="020F0502020204030204" pitchFamily="34" charset="0"/>
                <a:cs typeface="+mn-cs"/>
              </a:rPr>
              <a:t>check Intelligence features a customizable ‘brain’ that analyzes fluid samples and provides enhanced flagging, comments, and recommendations. Program parameters can be adapted and changed. </a:t>
            </a:r>
            <a:endParaRPr kumimoji="0" lang="en-US" sz="100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Arial"/>
            </a:endParaRPr>
          </a:p>
          <a:p>
            <a:pPr>
              <a:lnSpc>
                <a:spcPct val="100000"/>
              </a:lnSpc>
              <a:spcBef>
                <a:spcPts val="0"/>
              </a:spcBef>
              <a:spcAft>
                <a:spcPts val="3000"/>
              </a:spcAft>
              <a:defRPr/>
            </a:pPr>
            <a:r>
              <a:rPr lang="en-GB" sz="1000" i="0" u="none" strike="noStrike" dirty="0">
                <a:solidFill>
                  <a:srgbClr val="000000"/>
                </a:solidFill>
                <a:effectLst/>
                <a:latin typeface="Arial" panose="020B0604020202020204" pitchFamily="34" charset="0"/>
              </a:rPr>
              <a:t>Establish </a:t>
            </a:r>
            <a:r>
              <a:rPr lang="en-GB" sz="1000" b="1" i="0" u="none" strike="noStrike" dirty="0">
                <a:solidFill>
                  <a:srgbClr val="000000"/>
                </a:solidFill>
                <a:effectLst/>
                <a:latin typeface="Arial" panose="020B0604020202020204" pitchFamily="34" charset="0"/>
              </a:rPr>
              <a:t>optimal drain and service schedules</a:t>
            </a:r>
          </a:p>
        </p:txBody>
      </p:sp>
      <p:pic>
        <p:nvPicPr>
          <p:cNvPr id="17" name="Graphic 16">
            <a:extLst>
              <a:ext uri="{FF2B5EF4-FFF2-40B4-BE49-F238E27FC236}">
                <a16:creationId xmlns:a16="http://schemas.microsoft.com/office/drawing/2014/main" id="{F46C152E-EFFC-10E6-FCA1-A9770EE925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4024" y="3054806"/>
            <a:ext cx="262207" cy="262207"/>
          </a:xfrm>
          <a:prstGeom prst="rect">
            <a:avLst/>
          </a:prstGeom>
        </p:spPr>
      </p:pic>
      <p:sp>
        <p:nvSpPr>
          <p:cNvPr id="18" name="TextBox 17">
            <a:extLst>
              <a:ext uri="{FF2B5EF4-FFF2-40B4-BE49-F238E27FC236}">
                <a16:creationId xmlns:a16="http://schemas.microsoft.com/office/drawing/2014/main" id="{34B74640-BCD5-07F4-CFDA-E9A2B940EF22}"/>
              </a:ext>
            </a:extLst>
          </p:cNvPr>
          <p:cNvSpPr txBox="1"/>
          <p:nvPr/>
        </p:nvSpPr>
        <p:spPr>
          <a:xfrm>
            <a:off x="11911693" y="-604157"/>
            <a:ext cx="0" cy="0"/>
          </a:xfrm>
          <a:prstGeom prst="rect">
            <a:avLst/>
          </a:prstGeom>
          <a:noFill/>
        </p:spPr>
        <p:txBody>
          <a:bodyPr wrap="none" lIns="0" tIns="0" rIns="0" bIns="0" rtlCol="0">
            <a:noAutofit/>
          </a:bodyPr>
          <a:lstStyle/>
          <a:p>
            <a:pPr marL="0" marR="0" lvl="0" indent="0" algn="l" defTabSz="820583" rtl="0" eaLnBrk="1" fontAlgn="auto" latinLnBrk="0" hangingPunct="1">
              <a:lnSpc>
                <a:spcPct val="11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05004E"/>
              </a:solidFill>
              <a:effectLst/>
              <a:uLnTx/>
              <a:uFillTx/>
              <a:latin typeface="Arial" panose="020B0604020202020204" pitchFamily="34" charset="0"/>
              <a:ea typeface="+mn-ea"/>
              <a:cs typeface="Arial" panose="020B0604020202020204" pitchFamily="34" charset="0"/>
            </a:endParaRPr>
          </a:p>
        </p:txBody>
      </p:sp>
      <p:sp>
        <p:nvSpPr>
          <p:cNvPr id="20" name="Text Placeholder 3">
            <a:extLst>
              <a:ext uri="{FF2B5EF4-FFF2-40B4-BE49-F238E27FC236}">
                <a16:creationId xmlns:a16="http://schemas.microsoft.com/office/drawing/2014/main" id="{622809F5-E9D5-5562-230B-107EA734DBE0}"/>
              </a:ext>
            </a:extLst>
          </p:cNvPr>
          <p:cNvSpPr txBox="1">
            <a:spLocks/>
          </p:cNvSpPr>
          <p:nvPr/>
        </p:nvSpPr>
        <p:spPr>
          <a:xfrm>
            <a:off x="1102441" y="1514460"/>
            <a:ext cx="3736119" cy="647488"/>
          </a:xfrm>
          <a:prstGeom prst="rect">
            <a:avLst/>
          </a:prstGeom>
        </p:spPr>
        <p:txBody>
          <a:bodyPr lIns="0" tIns="0" rIns="0" bIns="0"/>
          <a:lstStyle>
            <a:lvl1pPr marL="0" indent="0"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04774" indent="-285751" algn="l" defTabSz="914398" rtl="0" eaLnBrk="1" latinLnBrk="0" hangingPunct="1">
              <a:lnSpc>
                <a:spcPct val="90000"/>
              </a:lnSpc>
              <a:spcBef>
                <a:spcPts val="500"/>
              </a:spcBef>
              <a:buFont typeface="Arial" panose="020B0604020202020204" pitchFamily="34" charset="0"/>
              <a:buNone/>
              <a:defRPr lang="en-GB" sz="1400" kern="1200" dirty="0">
                <a:solidFill>
                  <a:schemeClr val="tx1"/>
                </a:solidFill>
                <a:latin typeface="Arial" panose="020B0604020202020204" pitchFamily="34" charset="0"/>
                <a:ea typeface="+mn-ea"/>
                <a:cs typeface="Arial" panose="020B0604020202020204" pitchFamily="34" charset="0"/>
              </a:defRPr>
            </a:lvl2pPr>
            <a:lvl3pPr marL="470535"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3pPr>
            <a:lvl4pPr marL="653414" indent="-285751" algn="l" defTabSz="914398" rtl="0" eaLnBrk="1" latinLnBrk="0" hangingPunct="1">
              <a:lnSpc>
                <a:spcPct val="90000"/>
              </a:lnSpc>
              <a:spcBef>
                <a:spcPts val="5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4pPr>
            <a:lvl5pPr marL="2114549" indent="-285751" algn="l" defTabSz="914398"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5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97"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96" indent="-228600" algn="l" defTabSz="91439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1000"/>
              </a:spcAft>
            </a:pPr>
            <a:r>
              <a:rPr lang="en-GB" sz="1200" b="0" i="0" u="none" strike="noStrike" dirty="0">
                <a:solidFill>
                  <a:srgbClr val="000000"/>
                </a:solidFill>
                <a:effectLst/>
                <a:latin typeface="Arial" panose="020B0604020202020204" pitchFamily="34" charset="0"/>
              </a:rPr>
              <a:t>Castrol Labcheck is a powerful fluid analysis technology that can increase the lifespan of equipment and safely extend drain intervals.</a:t>
            </a:r>
          </a:p>
          <a:p>
            <a:pPr rtl="0">
              <a:lnSpc>
                <a:spcPct val="110000"/>
              </a:lnSpc>
              <a:spcAft>
                <a:spcPts val="1000"/>
              </a:spcAft>
            </a:pP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398"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000000"/>
              </a:solidFill>
              <a:effectLst/>
              <a:uLnTx/>
              <a:uFillTx/>
              <a:latin typeface="Arial" panose="020B0604020202020204"/>
              <a:ea typeface="+mn-ea"/>
              <a:cs typeface="Arial" panose="020B0604020202020204" pitchFamily="34" charset="0"/>
            </a:endParaRPr>
          </a:p>
        </p:txBody>
      </p:sp>
      <p:pic>
        <p:nvPicPr>
          <p:cNvPr id="22" name="Graphic 21">
            <a:extLst>
              <a:ext uri="{FF2B5EF4-FFF2-40B4-BE49-F238E27FC236}">
                <a16:creationId xmlns:a16="http://schemas.microsoft.com/office/drawing/2014/main" id="{D6A43706-81A9-C2D3-6992-30241207E0F0}"/>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32438" t="24120" r="28183" b="24196"/>
          <a:stretch/>
        </p:blipFill>
        <p:spPr>
          <a:xfrm>
            <a:off x="547888" y="554265"/>
            <a:ext cx="363284" cy="476795"/>
          </a:xfrm>
          <a:prstGeom prst="rect">
            <a:avLst/>
          </a:prstGeom>
        </p:spPr>
      </p:pic>
      <p:pic>
        <p:nvPicPr>
          <p:cNvPr id="7" name="Picture 6">
            <a:extLst>
              <a:ext uri="{FF2B5EF4-FFF2-40B4-BE49-F238E27FC236}">
                <a16:creationId xmlns:a16="http://schemas.microsoft.com/office/drawing/2014/main" id="{07FD0328-6239-4D06-1F25-2EE83B3B1CF5}"/>
              </a:ext>
            </a:extLst>
          </p:cNvPr>
          <p:cNvPicPr>
            <a:picLocks noChangeAspect="1"/>
          </p:cNvPicPr>
          <p:nvPr/>
        </p:nvPicPr>
        <p:blipFill>
          <a:blip r:embed="rId10"/>
          <a:srcRect/>
          <a:stretch/>
        </p:blipFill>
        <p:spPr>
          <a:xfrm>
            <a:off x="930628" y="503278"/>
            <a:ext cx="1518273" cy="615852"/>
          </a:xfrm>
          <a:prstGeom prst="rect">
            <a:avLst/>
          </a:prstGeom>
        </p:spPr>
      </p:pic>
      <p:pic>
        <p:nvPicPr>
          <p:cNvPr id="11" name="Picture 10">
            <a:extLst>
              <a:ext uri="{FF2B5EF4-FFF2-40B4-BE49-F238E27FC236}">
                <a16:creationId xmlns:a16="http://schemas.microsoft.com/office/drawing/2014/main" id="{11414FC6-5D0B-6E67-ED84-E33E443A326E}"/>
              </a:ext>
            </a:extLst>
          </p:cNvPr>
          <p:cNvPicPr>
            <a:picLocks noChangeAspect="1"/>
          </p:cNvPicPr>
          <p:nvPr/>
        </p:nvPicPr>
        <p:blipFill>
          <a:blip r:embed="rId11"/>
          <a:srcRect t="25767" b="9267"/>
          <a:stretch/>
        </p:blipFill>
        <p:spPr>
          <a:xfrm>
            <a:off x="4967404" y="2292278"/>
            <a:ext cx="4977217" cy="3630585"/>
          </a:xfrm>
          <a:prstGeom prst="rect">
            <a:avLst/>
          </a:prstGeom>
        </p:spPr>
      </p:pic>
      <p:pic>
        <p:nvPicPr>
          <p:cNvPr id="19" name="Picture 18">
            <a:extLst>
              <a:ext uri="{FF2B5EF4-FFF2-40B4-BE49-F238E27FC236}">
                <a16:creationId xmlns:a16="http://schemas.microsoft.com/office/drawing/2014/main" id="{147C8923-D181-A4DE-24B7-7C0519DFC901}"/>
              </a:ext>
            </a:extLst>
          </p:cNvPr>
          <p:cNvPicPr>
            <a:picLocks noChangeAspect="1"/>
          </p:cNvPicPr>
          <p:nvPr/>
        </p:nvPicPr>
        <p:blipFill>
          <a:blip r:embed="rId12"/>
          <a:srcRect l="69151" t="28166" r="21794" b="44363"/>
          <a:stretch/>
        </p:blipFill>
        <p:spPr>
          <a:xfrm>
            <a:off x="10704272" y="5478012"/>
            <a:ext cx="460309" cy="941727"/>
          </a:xfrm>
          <a:prstGeom prst="roundRect">
            <a:avLst/>
          </a:prstGeom>
        </p:spPr>
      </p:pic>
      <p:pic>
        <p:nvPicPr>
          <p:cNvPr id="21" name="Picture 20">
            <a:extLst>
              <a:ext uri="{FF2B5EF4-FFF2-40B4-BE49-F238E27FC236}">
                <a16:creationId xmlns:a16="http://schemas.microsoft.com/office/drawing/2014/main" id="{53DC6E6F-F4E0-E586-E734-BDE4FB2EABB5}"/>
              </a:ext>
            </a:extLst>
          </p:cNvPr>
          <p:cNvPicPr>
            <a:picLocks noChangeAspect="1"/>
          </p:cNvPicPr>
          <p:nvPr/>
        </p:nvPicPr>
        <p:blipFill>
          <a:blip r:embed="rId12"/>
          <a:srcRect l="54925" t="27800" r="36206" b="44184"/>
          <a:stretch/>
        </p:blipFill>
        <p:spPr>
          <a:xfrm>
            <a:off x="10371414" y="5150195"/>
            <a:ext cx="479022" cy="1020412"/>
          </a:xfrm>
          <a:prstGeom prst="roundRect">
            <a:avLst/>
          </a:prstGeom>
        </p:spPr>
      </p:pic>
      <p:pic>
        <p:nvPicPr>
          <p:cNvPr id="23" name="Graphic 22">
            <a:extLst>
              <a:ext uri="{FF2B5EF4-FFF2-40B4-BE49-F238E27FC236}">
                <a16:creationId xmlns:a16="http://schemas.microsoft.com/office/drawing/2014/main" id="{6577B6C3-01A3-B6D2-A9A1-9103F487EBC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34024" y="4075701"/>
            <a:ext cx="295640" cy="295640"/>
          </a:xfrm>
          <a:prstGeom prst="rect">
            <a:avLst/>
          </a:prstGeom>
        </p:spPr>
      </p:pic>
      <p:pic>
        <p:nvPicPr>
          <p:cNvPr id="25" name="Graphic 24">
            <a:extLst>
              <a:ext uri="{FF2B5EF4-FFF2-40B4-BE49-F238E27FC236}">
                <a16:creationId xmlns:a16="http://schemas.microsoft.com/office/drawing/2014/main" id="{3360B983-869C-855E-912A-12E2CFFFE1EF}"/>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68322" y="4888853"/>
            <a:ext cx="261342" cy="261342"/>
          </a:xfrm>
          <a:prstGeom prst="rect">
            <a:avLst/>
          </a:prstGeom>
        </p:spPr>
      </p:pic>
      <p:sp>
        <p:nvSpPr>
          <p:cNvPr id="26" name="Rectangle 25">
            <a:extLst>
              <a:ext uri="{FF2B5EF4-FFF2-40B4-BE49-F238E27FC236}">
                <a16:creationId xmlns:a16="http://schemas.microsoft.com/office/drawing/2014/main" id="{83A7DEEE-C285-4943-4AC7-A3E4E98E9CD7}"/>
              </a:ext>
            </a:extLst>
          </p:cNvPr>
          <p:cNvSpPr/>
          <p:nvPr/>
        </p:nvSpPr>
        <p:spPr>
          <a:xfrm>
            <a:off x="4958700" y="4891413"/>
            <a:ext cx="4985921" cy="1955080"/>
          </a:xfrm>
          <a:prstGeom prst="rect">
            <a:avLst/>
          </a:prstGeom>
          <a:solidFill>
            <a:srgbClr val="1E3D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75AF8F78-8590-B720-F20C-7ED469C0040F}"/>
              </a:ext>
            </a:extLst>
          </p:cNvPr>
          <p:cNvSpPr txBox="1"/>
          <p:nvPr/>
        </p:nvSpPr>
        <p:spPr>
          <a:xfrm>
            <a:off x="5141811" y="5031558"/>
            <a:ext cx="2617984" cy="184666"/>
          </a:xfrm>
          <a:prstGeom prst="rect">
            <a:avLst/>
          </a:prstGeom>
          <a:noFill/>
        </p:spPr>
        <p:txBody>
          <a:bodyPr wrap="square" lIns="0" tIns="0" rIns="0" bIns="0" rtlCol="0">
            <a:spAutoFit/>
          </a:bodyPr>
          <a:lstStyle/>
          <a:p>
            <a:r>
              <a:rPr lang="en-GB" sz="1200" b="1" i="0" u="none" strike="noStrike" dirty="0">
                <a:solidFill>
                  <a:schemeClr val="bg2"/>
                </a:solidFill>
                <a:effectLst/>
                <a:latin typeface="Arial" panose="020B0604020202020204" pitchFamily="34" charset="0"/>
              </a:rPr>
              <a:t>Actionable recommendations</a:t>
            </a:r>
            <a:endParaRPr lang="en-US" sz="1200" b="1" dirty="0">
              <a:solidFill>
                <a:schemeClr val="bg2"/>
              </a:solidFill>
            </a:endParaRPr>
          </a:p>
        </p:txBody>
      </p:sp>
      <p:sp>
        <p:nvSpPr>
          <p:cNvPr id="28" name="TextBox 27">
            <a:extLst>
              <a:ext uri="{FF2B5EF4-FFF2-40B4-BE49-F238E27FC236}">
                <a16:creationId xmlns:a16="http://schemas.microsoft.com/office/drawing/2014/main" id="{1EBF4176-4F07-D0A3-4982-61A512A97714}"/>
              </a:ext>
            </a:extLst>
          </p:cNvPr>
          <p:cNvSpPr txBox="1"/>
          <p:nvPr/>
        </p:nvSpPr>
        <p:spPr>
          <a:xfrm>
            <a:off x="5562488" y="6419739"/>
            <a:ext cx="756454" cy="394950"/>
          </a:xfrm>
          <a:prstGeom prst="rect">
            <a:avLst/>
          </a:prstGeom>
          <a:noFill/>
        </p:spPr>
        <p:txBody>
          <a:bodyPr wrap="square" lIns="0" tIns="0" rIns="0" bIns="0" rtlCol="0">
            <a:noAutofit/>
          </a:bodyPr>
          <a:lstStyle/>
          <a:p>
            <a:pPr algn="ctr"/>
            <a:r>
              <a:rPr lang="en-GB" sz="1000" b="1" dirty="0">
                <a:solidFill>
                  <a:schemeClr val="bg2"/>
                </a:solidFill>
                <a:latin typeface="Arial" panose="020B0604020202020204" pitchFamily="34" charset="0"/>
              </a:rPr>
              <a:t>Oils</a:t>
            </a:r>
            <a:endParaRPr lang="en-US" sz="1000" b="1" dirty="0">
              <a:solidFill>
                <a:schemeClr val="bg2"/>
              </a:solidFill>
            </a:endParaRPr>
          </a:p>
        </p:txBody>
      </p:sp>
      <p:sp>
        <p:nvSpPr>
          <p:cNvPr id="32" name="TextBox 31">
            <a:extLst>
              <a:ext uri="{FF2B5EF4-FFF2-40B4-BE49-F238E27FC236}">
                <a16:creationId xmlns:a16="http://schemas.microsoft.com/office/drawing/2014/main" id="{F582A366-27D1-DBFE-37D8-902B298FEBF7}"/>
              </a:ext>
            </a:extLst>
          </p:cNvPr>
          <p:cNvSpPr txBox="1"/>
          <p:nvPr/>
        </p:nvSpPr>
        <p:spPr>
          <a:xfrm>
            <a:off x="6694791" y="6419739"/>
            <a:ext cx="1497834" cy="394950"/>
          </a:xfrm>
          <a:prstGeom prst="rect">
            <a:avLst/>
          </a:prstGeom>
          <a:noFill/>
        </p:spPr>
        <p:txBody>
          <a:bodyPr wrap="square" lIns="0" tIns="0" rIns="0" bIns="0" rtlCol="0">
            <a:noAutofit/>
          </a:bodyPr>
          <a:lstStyle/>
          <a:p>
            <a:pPr algn="ctr"/>
            <a:r>
              <a:rPr lang="en-GB" sz="1000" b="1" dirty="0">
                <a:solidFill>
                  <a:schemeClr val="bg2"/>
                </a:solidFill>
                <a:latin typeface="Arial" panose="020B0604020202020204" pitchFamily="34" charset="0"/>
              </a:rPr>
              <a:t>Monitor </a:t>
            </a:r>
          </a:p>
          <a:p>
            <a:pPr algn="ctr"/>
            <a:r>
              <a:rPr lang="en-GB" sz="1000" b="1" dirty="0">
                <a:solidFill>
                  <a:schemeClr val="bg2"/>
                </a:solidFill>
                <a:latin typeface="Arial" panose="020B0604020202020204" pitchFamily="34" charset="0"/>
              </a:rPr>
              <a:t>Equipment</a:t>
            </a:r>
          </a:p>
        </p:txBody>
      </p:sp>
      <p:sp>
        <p:nvSpPr>
          <p:cNvPr id="33" name="TextBox 32">
            <a:extLst>
              <a:ext uri="{FF2B5EF4-FFF2-40B4-BE49-F238E27FC236}">
                <a16:creationId xmlns:a16="http://schemas.microsoft.com/office/drawing/2014/main" id="{E2DEC88C-3C55-6836-095B-EB86EBCF94AD}"/>
              </a:ext>
            </a:extLst>
          </p:cNvPr>
          <p:cNvSpPr txBox="1"/>
          <p:nvPr/>
        </p:nvSpPr>
        <p:spPr>
          <a:xfrm>
            <a:off x="8152868" y="6419739"/>
            <a:ext cx="1497834" cy="394950"/>
          </a:xfrm>
          <a:prstGeom prst="rect">
            <a:avLst/>
          </a:prstGeom>
          <a:noFill/>
        </p:spPr>
        <p:txBody>
          <a:bodyPr wrap="square" lIns="0" tIns="0" rIns="0" bIns="0" rtlCol="0">
            <a:noAutofit/>
          </a:bodyPr>
          <a:lstStyle/>
          <a:p>
            <a:pPr algn="ctr"/>
            <a:r>
              <a:rPr lang="en-GB" sz="1000" b="1" dirty="0">
                <a:solidFill>
                  <a:schemeClr val="bg2"/>
                </a:solidFill>
                <a:latin typeface="Arial" panose="020B0604020202020204" pitchFamily="34" charset="0"/>
              </a:rPr>
              <a:t>Contaminant </a:t>
            </a:r>
          </a:p>
          <a:p>
            <a:pPr algn="ctr"/>
            <a:r>
              <a:rPr lang="en-GB" sz="1000" b="1" dirty="0">
                <a:solidFill>
                  <a:schemeClr val="bg2"/>
                </a:solidFill>
                <a:latin typeface="Arial" panose="020B0604020202020204" pitchFamily="34" charset="0"/>
              </a:rPr>
              <a:t>Detection</a:t>
            </a:r>
          </a:p>
        </p:txBody>
      </p:sp>
      <p:pic>
        <p:nvPicPr>
          <p:cNvPr id="34" name="Graphic 7">
            <a:extLst>
              <a:ext uri="{FF2B5EF4-FFF2-40B4-BE49-F238E27FC236}">
                <a16:creationId xmlns:a16="http://schemas.microsoft.com/office/drawing/2014/main" id="{BF4AF6A1-91D6-E2E1-C5F9-EC5E1EB1CEB2}"/>
              </a:ext>
            </a:extLst>
          </p:cNvPr>
          <p:cNvPicPr>
            <a:picLocks noChangeAspect="1"/>
          </p:cNvPicPr>
          <p:nvPr/>
        </p:nvPicPr>
        <p:blipFill>
          <a:blip r:embed="rId17"/>
          <a:srcRect/>
          <a:stretch/>
        </p:blipFill>
        <p:spPr>
          <a:xfrm>
            <a:off x="6508583" y="4978176"/>
            <a:ext cx="1874474" cy="1874474"/>
          </a:xfrm>
          <a:prstGeom prst="rect">
            <a:avLst/>
          </a:prstGeom>
        </p:spPr>
      </p:pic>
      <p:pic>
        <p:nvPicPr>
          <p:cNvPr id="35" name="Picture 18">
            <a:extLst>
              <a:ext uri="{FF2B5EF4-FFF2-40B4-BE49-F238E27FC236}">
                <a16:creationId xmlns:a16="http://schemas.microsoft.com/office/drawing/2014/main" id="{962E2DE8-EB7D-A82B-56E7-ACC371A65009}"/>
              </a:ext>
            </a:extLst>
          </p:cNvPr>
          <p:cNvPicPr>
            <a:picLocks noChangeAspect="1"/>
          </p:cNvPicPr>
          <p:nvPr/>
        </p:nvPicPr>
        <p:blipFill>
          <a:blip r:embed="rId18"/>
          <a:srcRect/>
          <a:stretch/>
        </p:blipFill>
        <p:spPr>
          <a:xfrm>
            <a:off x="8223077" y="5212018"/>
            <a:ext cx="1332664" cy="1332664"/>
          </a:xfrm>
          <a:prstGeom prst="rect">
            <a:avLst/>
          </a:prstGeom>
        </p:spPr>
      </p:pic>
      <p:pic>
        <p:nvPicPr>
          <p:cNvPr id="36" name="Graphic 3">
            <a:extLst>
              <a:ext uri="{FF2B5EF4-FFF2-40B4-BE49-F238E27FC236}">
                <a16:creationId xmlns:a16="http://schemas.microsoft.com/office/drawing/2014/main" id="{3FE9F14D-5D73-7F74-5EE7-38557CA405B2}"/>
              </a:ext>
            </a:extLst>
          </p:cNvPr>
          <p:cNvPicPr>
            <a:picLocks noChangeAspect="1"/>
          </p:cNvPicPr>
          <p:nvPr/>
        </p:nvPicPr>
        <p:blipFill>
          <a:blip r:embed="rId19"/>
          <a:srcRect/>
          <a:stretch/>
        </p:blipFill>
        <p:spPr>
          <a:xfrm>
            <a:off x="5081415" y="4973117"/>
            <a:ext cx="1735899" cy="1735899"/>
          </a:xfrm>
          <a:prstGeom prst="rect">
            <a:avLst/>
          </a:prstGeom>
        </p:spPr>
      </p:pic>
      <p:pic>
        <p:nvPicPr>
          <p:cNvPr id="37" name="Graphic 36">
            <a:extLst>
              <a:ext uri="{FF2B5EF4-FFF2-40B4-BE49-F238E27FC236}">
                <a16:creationId xmlns:a16="http://schemas.microsoft.com/office/drawing/2014/main" id="{56716752-6A51-6311-A3E7-06E9C722D93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034024" y="5899511"/>
            <a:ext cx="271096" cy="271096"/>
          </a:xfrm>
          <a:prstGeom prst="rect">
            <a:avLst/>
          </a:prstGeom>
        </p:spPr>
      </p:pic>
    </p:spTree>
    <p:extLst>
      <p:ext uri="{BB962C8B-B14F-4D97-AF65-F5344CB8AC3E}">
        <p14:creationId xmlns:p14="http://schemas.microsoft.com/office/powerpoint/2010/main" val="35282145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object 2">
            <a:extLst>
              <a:ext uri="{FF2B5EF4-FFF2-40B4-BE49-F238E27FC236}">
                <a16:creationId xmlns:a16="http://schemas.microsoft.com/office/drawing/2014/main" id="{61B82EE4-FD4A-642B-6CAF-55C77B8FD29E}"/>
              </a:ext>
            </a:extLst>
          </p:cNvPr>
          <p:cNvPicPr/>
          <p:nvPr/>
        </p:nvPicPr>
        <p:blipFill>
          <a:blip r:embed="rId3" cstate="print"/>
          <a:stretch>
            <a:fillRect/>
          </a:stretch>
        </p:blipFill>
        <p:spPr>
          <a:xfrm>
            <a:off x="2944913" y="805008"/>
            <a:ext cx="7262786" cy="4280651"/>
          </a:xfrm>
          <a:prstGeom prst="rect">
            <a:avLst/>
          </a:prstGeom>
        </p:spPr>
      </p:pic>
      <p:sp>
        <p:nvSpPr>
          <p:cNvPr id="48" name="object 8">
            <a:extLst>
              <a:ext uri="{FF2B5EF4-FFF2-40B4-BE49-F238E27FC236}">
                <a16:creationId xmlns:a16="http://schemas.microsoft.com/office/drawing/2014/main" id="{9100D2C2-D405-774B-703E-2F1F339FD595}"/>
              </a:ext>
            </a:extLst>
          </p:cNvPr>
          <p:cNvSpPr txBox="1"/>
          <p:nvPr/>
        </p:nvSpPr>
        <p:spPr>
          <a:xfrm>
            <a:off x="9916816" y="700741"/>
            <a:ext cx="1980565" cy="558486"/>
          </a:xfrm>
          <a:prstGeom prst="rect">
            <a:avLst/>
          </a:prstGeom>
        </p:spPr>
        <p:txBody>
          <a:bodyPr vert="horz" wrap="square" lIns="0" tIns="29845" rIns="0" bIns="0" rtlCol="0">
            <a:spAutoFit/>
          </a:bodyPr>
          <a:lstStyle/>
          <a:p>
            <a:pPr marL="12700">
              <a:spcBef>
                <a:spcPts val="235"/>
              </a:spcBef>
            </a:pPr>
            <a:r>
              <a:rPr sz="1050" kern="0" spc="-20" dirty="0">
                <a:solidFill>
                  <a:srgbClr val="008E3F"/>
                </a:solidFill>
                <a:latin typeface="Fieldwork 04 Geo Regular"/>
                <a:cs typeface="Fieldwork 04 Geo Regular"/>
              </a:rPr>
              <a:t>Fifth</a:t>
            </a:r>
            <a:r>
              <a:rPr sz="1050" kern="0" spc="-10" dirty="0">
                <a:solidFill>
                  <a:srgbClr val="008E3F"/>
                </a:solidFill>
                <a:latin typeface="Fieldwork 04 Geo Regular"/>
                <a:cs typeface="Fieldwork 04 Geo Regular"/>
              </a:rPr>
              <a:t> Wheel</a:t>
            </a:r>
            <a:endParaRPr lang="en-US" sz="1050" kern="0" spc="-10" dirty="0">
              <a:solidFill>
                <a:srgbClr val="008E3F"/>
              </a:solidFill>
              <a:latin typeface="Fieldwork 04 Geo Regular"/>
              <a:cs typeface="Fieldwork 04 Geo Regular"/>
            </a:endParaRP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Castrol Fifth Wheel Grease</a:t>
            </a:r>
          </a:p>
          <a:p>
            <a:pPr marL="12700">
              <a:spcBef>
                <a:spcPts val="235"/>
              </a:spcBef>
            </a:pPr>
            <a:endParaRPr sz="1050" kern="0" dirty="0">
              <a:solidFill>
                <a:sysClr val="windowText" lastClr="000000"/>
              </a:solidFill>
              <a:latin typeface="Fieldwork 04 Geo Regular"/>
              <a:cs typeface="Fieldwork 04 Geo Regular"/>
            </a:endParaRPr>
          </a:p>
        </p:txBody>
      </p:sp>
      <p:sp>
        <p:nvSpPr>
          <p:cNvPr id="49" name="object 9">
            <a:extLst>
              <a:ext uri="{FF2B5EF4-FFF2-40B4-BE49-F238E27FC236}">
                <a16:creationId xmlns:a16="http://schemas.microsoft.com/office/drawing/2014/main" id="{A43F6D5C-1244-01ED-456B-CDB6AA69F75C}"/>
              </a:ext>
            </a:extLst>
          </p:cNvPr>
          <p:cNvSpPr txBox="1"/>
          <p:nvPr/>
        </p:nvSpPr>
        <p:spPr>
          <a:xfrm>
            <a:off x="8672052" y="715265"/>
            <a:ext cx="530225" cy="189230"/>
          </a:xfrm>
          <a:prstGeom prst="rect">
            <a:avLst/>
          </a:prstGeom>
        </p:spPr>
        <p:txBody>
          <a:bodyPr vert="horz" wrap="square" lIns="0" tIns="15240" rIns="0" bIns="0" rtlCol="0">
            <a:spAutoFit/>
          </a:bodyPr>
          <a:lstStyle/>
          <a:p>
            <a:pPr marL="12700">
              <a:spcBef>
                <a:spcPts val="120"/>
              </a:spcBef>
            </a:pPr>
            <a:r>
              <a:rPr sz="1050" kern="0" dirty="0">
                <a:solidFill>
                  <a:srgbClr val="008E3F"/>
                </a:solidFill>
                <a:latin typeface="Fieldwork 04 Geo Regular"/>
                <a:cs typeface="Fieldwork 04 Geo Regular"/>
              </a:rPr>
              <a:t>King</a:t>
            </a:r>
            <a:r>
              <a:rPr sz="1050" kern="0" spc="-25" dirty="0">
                <a:solidFill>
                  <a:srgbClr val="008E3F"/>
                </a:solidFill>
                <a:latin typeface="Fieldwork 04 Geo Regular"/>
                <a:cs typeface="Fieldwork 04 Geo Regular"/>
              </a:rPr>
              <a:t> Pin</a:t>
            </a:r>
            <a:endParaRPr sz="1050" kern="0" dirty="0">
              <a:solidFill>
                <a:sysClr val="windowText" lastClr="000000"/>
              </a:solidFill>
              <a:latin typeface="Fieldwork 04 Geo Regular"/>
              <a:cs typeface="Fieldwork 04 Geo Regular"/>
            </a:endParaRPr>
          </a:p>
        </p:txBody>
      </p:sp>
      <p:sp>
        <p:nvSpPr>
          <p:cNvPr id="51" name="object 11">
            <a:extLst>
              <a:ext uri="{FF2B5EF4-FFF2-40B4-BE49-F238E27FC236}">
                <a16:creationId xmlns:a16="http://schemas.microsoft.com/office/drawing/2014/main" id="{CA527752-C4A2-4B96-7F85-C36A1A835263}"/>
              </a:ext>
            </a:extLst>
          </p:cNvPr>
          <p:cNvSpPr txBox="1"/>
          <p:nvPr/>
        </p:nvSpPr>
        <p:spPr>
          <a:xfrm>
            <a:off x="2501647" y="5149746"/>
            <a:ext cx="2050848" cy="671338"/>
          </a:xfrm>
          <a:prstGeom prst="rect">
            <a:avLst/>
          </a:prstGeom>
        </p:spPr>
        <p:txBody>
          <a:bodyPr vert="horz" wrap="square" lIns="0" tIns="29845" rIns="0" bIns="0" rtlCol="0">
            <a:spAutoFit/>
          </a:bodyPr>
          <a:lstStyle/>
          <a:p>
            <a:pPr marL="12700">
              <a:spcBef>
                <a:spcPts val="235"/>
              </a:spcBef>
            </a:pPr>
            <a:r>
              <a:rPr sz="1050" kern="0" spc="-10" dirty="0">
                <a:solidFill>
                  <a:srgbClr val="008E3F"/>
                </a:solidFill>
                <a:latin typeface="Fieldwork 04 Geo Regular"/>
                <a:cs typeface="Fieldwork 04 Geo Regular"/>
              </a:rPr>
              <a:t>Radiator</a:t>
            </a:r>
            <a:endParaRPr sz="1050" kern="0" dirty="0">
              <a:solidFill>
                <a:sysClr val="windowText" lastClr="000000"/>
              </a:solidFill>
              <a:latin typeface="Fieldwork 04 Geo Regular"/>
              <a:cs typeface="Fieldwork 04 Geo Regular"/>
            </a:endParaRPr>
          </a:p>
          <a:p>
            <a:pPr marL="65405" indent="-52705">
              <a:spcBef>
                <a:spcPts val="180"/>
              </a:spcBef>
              <a:buFontTx/>
              <a:buChar char="•"/>
              <a:tabLst>
                <a:tab pos="65405" algn="l"/>
              </a:tabLst>
            </a:pPr>
            <a:r>
              <a:rPr lang="en-US" sz="1000" kern="0" spc="-10" dirty="0">
                <a:solidFill>
                  <a:sysClr val="windowText" lastClr="000000"/>
                </a:solidFill>
              </a:rPr>
              <a:t>Radicool SF-O Premix</a:t>
            </a:r>
          </a:p>
          <a:p>
            <a:pPr marL="65405" indent="-52705">
              <a:spcBef>
                <a:spcPts val="180"/>
              </a:spcBef>
              <a:buFontTx/>
              <a:buChar char="•"/>
              <a:tabLst>
                <a:tab pos="65405" algn="l"/>
              </a:tabLst>
            </a:pPr>
            <a:endParaRPr lang="en-US" sz="1000" kern="0" spc="-10" dirty="0">
              <a:solidFill>
                <a:sysClr val="windowText" lastClr="000000"/>
              </a:solidFill>
            </a:endParaRPr>
          </a:p>
          <a:p>
            <a:pPr marL="12700">
              <a:spcBef>
                <a:spcPts val="114"/>
              </a:spcBef>
              <a:tabLst>
                <a:tab pos="65405" algn="l"/>
              </a:tabLst>
            </a:pPr>
            <a:endParaRPr sz="700" kern="0" dirty="0">
              <a:solidFill>
                <a:sysClr val="windowText" lastClr="000000"/>
              </a:solidFill>
              <a:latin typeface="Fieldwork-Geo-Light"/>
              <a:cs typeface="Fieldwork-Geo-Light"/>
            </a:endParaRPr>
          </a:p>
        </p:txBody>
      </p:sp>
      <p:sp>
        <p:nvSpPr>
          <p:cNvPr id="52" name="object 12">
            <a:extLst>
              <a:ext uri="{FF2B5EF4-FFF2-40B4-BE49-F238E27FC236}">
                <a16:creationId xmlns:a16="http://schemas.microsoft.com/office/drawing/2014/main" id="{E87DFD0E-A00C-AAFB-618E-8324D3DA78E0}"/>
              </a:ext>
            </a:extLst>
          </p:cNvPr>
          <p:cNvSpPr txBox="1"/>
          <p:nvPr/>
        </p:nvSpPr>
        <p:spPr>
          <a:xfrm>
            <a:off x="600928" y="2566117"/>
            <a:ext cx="448945" cy="189230"/>
          </a:xfrm>
          <a:prstGeom prst="rect">
            <a:avLst/>
          </a:prstGeom>
        </p:spPr>
        <p:txBody>
          <a:bodyPr vert="horz" wrap="square" lIns="0" tIns="15240" rIns="0" bIns="0" rtlCol="0">
            <a:spAutoFit/>
          </a:bodyPr>
          <a:lstStyle/>
          <a:p>
            <a:pPr marL="12700">
              <a:spcBef>
                <a:spcPts val="120"/>
              </a:spcBef>
            </a:pPr>
            <a:r>
              <a:rPr sz="1050" kern="0" spc="-10" dirty="0">
                <a:solidFill>
                  <a:srgbClr val="008E3F"/>
                </a:solidFill>
                <a:latin typeface="Fieldwork 04 Geo Regular"/>
                <a:cs typeface="Fieldwork 04 Geo Regular"/>
              </a:rPr>
              <a:t>Engine</a:t>
            </a:r>
            <a:endParaRPr sz="1050" kern="0" dirty="0">
              <a:solidFill>
                <a:sysClr val="windowText" lastClr="000000"/>
              </a:solidFill>
              <a:latin typeface="Fieldwork 04 Geo Regular"/>
              <a:cs typeface="Fieldwork 04 Geo Regular"/>
            </a:endParaRPr>
          </a:p>
        </p:txBody>
      </p:sp>
      <p:sp>
        <p:nvSpPr>
          <p:cNvPr id="54" name="object 14">
            <a:extLst>
              <a:ext uri="{FF2B5EF4-FFF2-40B4-BE49-F238E27FC236}">
                <a16:creationId xmlns:a16="http://schemas.microsoft.com/office/drawing/2014/main" id="{D6B89D57-AB3D-C37E-05F2-9F87D04A5E63}"/>
              </a:ext>
            </a:extLst>
          </p:cNvPr>
          <p:cNvSpPr txBox="1"/>
          <p:nvPr/>
        </p:nvSpPr>
        <p:spPr>
          <a:xfrm>
            <a:off x="693222" y="2876489"/>
            <a:ext cx="1979930" cy="1382430"/>
          </a:xfrm>
          <a:prstGeom prst="rect">
            <a:avLst/>
          </a:prstGeom>
        </p:spPr>
        <p:txBody>
          <a:bodyPr vert="horz" wrap="square" lIns="0" tIns="22860" rIns="0" bIns="0" rtlCol="0">
            <a:spAutoFit/>
          </a:bodyPr>
          <a:lstStyle/>
          <a:p>
            <a:pPr marL="184150" indent="-171450">
              <a:spcBef>
                <a:spcPts val="180"/>
              </a:spcBef>
              <a:buFont typeface="Wingdings" panose="05000000000000000000" pitchFamily="2" charset="2"/>
              <a:buChar char="ü"/>
              <a:tabLst>
                <a:tab pos="65405" algn="l"/>
              </a:tabLst>
            </a:pPr>
            <a:r>
              <a:rPr sz="1000" kern="0" dirty="0">
                <a:solidFill>
                  <a:sysClr val="windowText" lastClr="000000"/>
                </a:solidFill>
                <a:cs typeface="Fieldwork-Geo-Light"/>
              </a:rPr>
              <a:t>Castrol</a:t>
            </a:r>
            <a:r>
              <a:rPr sz="1000" kern="0" spc="50" dirty="0">
                <a:solidFill>
                  <a:sysClr val="windowText" lastClr="000000"/>
                </a:solidFill>
                <a:cs typeface="Fieldwork-Geo-Light"/>
              </a:rPr>
              <a:t> </a:t>
            </a:r>
            <a:r>
              <a:rPr sz="1000" kern="0" dirty="0">
                <a:solidFill>
                  <a:sysClr val="windowText" lastClr="000000"/>
                </a:solidFill>
                <a:cs typeface="Fieldwork-Geo-Light"/>
              </a:rPr>
              <a:t>VECTON</a:t>
            </a:r>
            <a:r>
              <a:rPr sz="1000" kern="0" spc="85" dirty="0">
                <a:solidFill>
                  <a:sysClr val="windowText" lastClr="000000"/>
                </a:solidFill>
                <a:cs typeface="Fieldwork-Geo-Light"/>
              </a:rPr>
              <a:t> </a:t>
            </a:r>
            <a:r>
              <a:rPr lang="en-US" sz="1000" kern="0" spc="-10" dirty="0">
                <a:solidFill>
                  <a:sysClr val="windowText" lastClr="000000"/>
                </a:solidFill>
                <a:cs typeface="Fieldwork-Geo-Light"/>
              </a:rPr>
              <a:t>Long Drain 10W-30 CK-4</a:t>
            </a:r>
          </a:p>
          <a:p>
            <a:pPr marL="184150" indent="-171450">
              <a:spcBef>
                <a:spcPts val="180"/>
              </a:spcBef>
              <a:buFont typeface="Wingdings" panose="05000000000000000000" pitchFamily="2" charset="2"/>
              <a:buChar char="ü"/>
              <a:tabLst>
                <a:tab pos="65405" algn="l"/>
              </a:tabLst>
            </a:pPr>
            <a:r>
              <a:rPr lang="en-US" sz="1000" kern="0" spc="-10" dirty="0">
                <a:solidFill>
                  <a:sysClr val="windowText" lastClr="000000"/>
                </a:solidFill>
                <a:cs typeface="Fieldwork-Geo-Light"/>
              </a:rPr>
              <a:t>Castrol VECTON 15W-40 CK-4</a:t>
            </a:r>
          </a:p>
          <a:p>
            <a:pPr marL="184150" indent="-171450">
              <a:spcBef>
                <a:spcPts val="180"/>
              </a:spcBef>
              <a:buFont typeface="Wingdings" panose="05000000000000000000" pitchFamily="2" charset="2"/>
              <a:buChar char="ü"/>
              <a:tabLst>
                <a:tab pos="65405" algn="l"/>
              </a:tabLst>
            </a:pPr>
            <a:r>
              <a:rPr lang="en-US" sz="1000" kern="0" spc="-10" dirty="0">
                <a:solidFill>
                  <a:sysClr val="windowText" lastClr="000000"/>
                </a:solidFill>
                <a:cs typeface="Fieldwork-Geo-Light"/>
              </a:rPr>
              <a:t>Castrol VECTON 10W-30 or 15W-40 Multifuel</a:t>
            </a:r>
          </a:p>
          <a:p>
            <a:pPr marL="184150" indent="-171450">
              <a:spcBef>
                <a:spcPts val="180"/>
              </a:spcBef>
              <a:buFont typeface="Wingdings" panose="05000000000000000000" pitchFamily="2" charset="2"/>
              <a:buChar char="ü"/>
              <a:tabLst>
                <a:tab pos="65405" algn="l"/>
              </a:tabLst>
            </a:pPr>
            <a:r>
              <a:rPr lang="en-US" sz="1000" kern="0" spc="-10" dirty="0">
                <a:solidFill>
                  <a:sysClr val="windowText" lastClr="000000"/>
                </a:solidFill>
                <a:cs typeface="Fieldwork-Geo-Light"/>
              </a:rPr>
              <a:t>Castrol VECTON 10W30 FA-4</a:t>
            </a:r>
          </a:p>
          <a:p>
            <a:pPr marL="184150" indent="-171450">
              <a:spcBef>
                <a:spcPts val="180"/>
              </a:spcBef>
              <a:buFont typeface="Wingdings" panose="05000000000000000000" pitchFamily="2" charset="2"/>
              <a:buChar char="ü"/>
              <a:tabLst>
                <a:tab pos="65405" algn="l"/>
              </a:tabLst>
            </a:pPr>
            <a:r>
              <a:rPr lang="en-US" sz="1000" kern="0" spc="-10" dirty="0">
                <a:solidFill>
                  <a:sysClr val="windowText" lastClr="000000"/>
                </a:solidFill>
                <a:cs typeface="Fieldwork-Geo-Light"/>
              </a:rPr>
              <a:t>Castrol CRB Multi 15W-40 CK-4</a:t>
            </a:r>
          </a:p>
          <a:p>
            <a:pPr marL="184150" indent="-171450">
              <a:spcBef>
                <a:spcPts val="180"/>
              </a:spcBef>
              <a:buFont typeface="Wingdings" panose="05000000000000000000" pitchFamily="2" charset="2"/>
              <a:buChar char="ü"/>
              <a:tabLst>
                <a:tab pos="65405" algn="l"/>
              </a:tabLst>
            </a:pPr>
            <a:r>
              <a:rPr lang="en-US" sz="1000" kern="0" spc="-10" dirty="0">
                <a:solidFill>
                  <a:sysClr val="windowText" lastClr="000000"/>
                </a:solidFill>
                <a:cs typeface="Fieldwork-Geo-Light"/>
              </a:rPr>
              <a:t>Castrol CRB Multi 10W-30 CK-4</a:t>
            </a:r>
            <a:endParaRPr sz="1000" kern="0" dirty="0">
              <a:solidFill>
                <a:sysClr val="windowText" lastClr="000000"/>
              </a:solidFill>
              <a:cs typeface="Fieldwork-Geo-Light"/>
            </a:endParaRPr>
          </a:p>
        </p:txBody>
      </p:sp>
      <p:sp>
        <p:nvSpPr>
          <p:cNvPr id="57" name="object 17">
            <a:extLst>
              <a:ext uri="{FF2B5EF4-FFF2-40B4-BE49-F238E27FC236}">
                <a16:creationId xmlns:a16="http://schemas.microsoft.com/office/drawing/2014/main" id="{B1AFE7D6-5B99-08A9-48CE-D6050BDF9AC3}"/>
              </a:ext>
            </a:extLst>
          </p:cNvPr>
          <p:cNvSpPr txBox="1"/>
          <p:nvPr/>
        </p:nvSpPr>
        <p:spPr>
          <a:xfrm>
            <a:off x="8200622" y="2966373"/>
            <a:ext cx="3631117" cy="925253"/>
          </a:xfrm>
          <a:prstGeom prst="rect">
            <a:avLst/>
          </a:prstGeom>
        </p:spPr>
        <p:txBody>
          <a:bodyPr vert="horz" wrap="square" lIns="0" tIns="29845" rIns="0" bIns="0" rtlCol="0">
            <a:spAutoFit/>
          </a:bodyPr>
          <a:lstStyle/>
          <a:p>
            <a:pPr marL="12700">
              <a:spcBef>
                <a:spcPts val="235"/>
              </a:spcBef>
            </a:pPr>
            <a:r>
              <a:rPr sz="1050" kern="0" spc="-10" dirty="0">
                <a:solidFill>
                  <a:srgbClr val="008E3F"/>
                </a:solidFill>
                <a:latin typeface="Fieldwork 04 Geo Regular"/>
                <a:cs typeface="Fieldwork 04 Geo Regular"/>
              </a:rPr>
              <a:t>Differentials</a:t>
            </a:r>
            <a:endParaRPr lang="en-US" sz="1050" kern="0" spc="-10" dirty="0">
              <a:solidFill>
                <a:srgbClr val="008E3F"/>
              </a:solidFill>
              <a:latin typeface="Fieldwork 04 Geo Regular"/>
              <a:cs typeface="Fieldwork 04 Geo Regular"/>
            </a:endParaRP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Syngear™ 80W-140</a:t>
            </a: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Syngear™ 75W-90 </a:t>
            </a:r>
          </a:p>
          <a:p>
            <a:pPr marL="12700">
              <a:spcBef>
                <a:spcPts val="235"/>
              </a:spcBef>
            </a:pPr>
            <a:r>
              <a:rPr sz="1050" kern="0" spc="-25" dirty="0">
                <a:solidFill>
                  <a:srgbClr val="008E3F"/>
                </a:solidFill>
                <a:latin typeface="Fieldwork 04 Geo Regular"/>
                <a:cs typeface="Fieldwork 04 Geo Regular"/>
              </a:rPr>
              <a:t> </a:t>
            </a:r>
            <a:endParaRPr lang="en-US" sz="1050" kern="0" spc="-25" dirty="0">
              <a:solidFill>
                <a:srgbClr val="008E3F"/>
              </a:solidFill>
              <a:latin typeface="Fieldwork 04 Geo Regular"/>
              <a:cs typeface="Fieldwork 04 Geo Regular"/>
            </a:endParaRPr>
          </a:p>
          <a:p>
            <a:pPr marL="12700">
              <a:spcBef>
                <a:spcPts val="235"/>
              </a:spcBef>
            </a:pPr>
            <a:endParaRPr sz="1050" kern="0" dirty="0">
              <a:solidFill>
                <a:sysClr val="windowText" lastClr="000000"/>
              </a:solidFill>
              <a:latin typeface="Fieldwork 04 Geo Regular"/>
              <a:cs typeface="Fieldwork 04 Geo Regular"/>
            </a:endParaRPr>
          </a:p>
        </p:txBody>
      </p:sp>
      <p:sp>
        <p:nvSpPr>
          <p:cNvPr id="58" name="object 18">
            <a:extLst>
              <a:ext uri="{FF2B5EF4-FFF2-40B4-BE49-F238E27FC236}">
                <a16:creationId xmlns:a16="http://schemas.microsoft.com/office/drawing/2014/main" id="{FCF146FF-4179-C561-B819-131749E07482}"/>
              </a:ext>
            </a:extLst>
          </p:cNvPr>
          <p:cNvSpPr txBox="1"/>
          <p:nvPr/>
        </p:nvSpPr>
        <p:spPr>
          <a:xfrm>
            <a:off x="9948938" y="2513762"/>
            <a:ext cx="1882801" cy="671338"/>
          </a:xfrm>
          <a:prstGeom prst="rect">
            <a:avLst/>
          </a:prstGeom>
        </p:spPr>
        <p:txBody>
          <a:bodyPr vert="horz" wrap="square" lIns="0" tIns="29845" rIns="0" bIns="0" rtlCol="0">
            <a:spAutoFit/>
          </a:bodyPr>
          <a:lstStyle/>
          <a:p>
            <a:pPr marL="12700">
              <a:spcBef>
                <a:spcPts val="235"/>
              </a:spcBef>
            </a:pPr>
            <a:r>
              <a:rPr sz="1050" kern="0" dirty="0">
                <a:solidFill>
                  <a:srgbClr val="008E3F"/>
                </a:solidFill>
                <a:latin typeface="Fieldwork 04 Geo Regular"/>
                <a:cs typeface="Fieldwork 04 Geo Regular"/>
              </a:rPr>
              <a:t>Wheel</a:t>
            </a:r>
            <a:r>
              <a:rPr sz="1050" kern="0" spc="-20" dirty="0">
                <a:solidFill>
                  <a:srgbClr val="008E3F"/>
                </a:solidFill>
                <a:latin typeface="Fieldwork 04 Geo Regular"/>
                <a:cs typeface="Fieldwork 04 Geo Regular"/>
              </a:rPr>
              <a:t> </a:t>
            </a:r>
            <a:r>
              <a:rPr sz="1050" kern="0" spc="-10" dirty="0">
                <a:solidFill>
                  <a:srgbClr val="008E3F"/>
                </a:solidFill>
                <a:latin typeface="Fieldwork 04 Geo Regular"/>
                <a:cs typeface="Fieldwork 04 Geo Regular"/>
              </a:rPr>
              <a:t>Bearings</a:t>
            </a:r>
            <a:endParaRPr sz="1050" kern="0" dirty="0">
              <a:solidFill>
                <a:sysClr val="windowText" lastClr="000000"/>
              </a:solidFill>
              <a:latin typeface="Fieldwork 04 Geo Regular"/>
              <a:cs typeface="Fieldwork 04 Geo Regular"/>
            </a:endParaRP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Pyroplex® Red</a:t>
            </a: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Pyroplex® Protection ES </a:t>
            </a:r>
          </a:p>
          <a:p>
            <a:pPr marL="12700">
              <a:spcBef>
                <a:spcPts val="115"/>
              </a:spcBef>
              <a:tabLst>
                <a:tab pos="65405" algn="l"/>
              </a:tabLst>
            </a:pPr>
            <a:endParaRPr sz="700" kern="0" dirty="0">
              <a:solidFill>
                <a:sysClr val="windowText" lastClr="000000"/>
              </a:solidFill>
              <a:latin typeface="Fieldwork-Geo-Light"/>
              <a:cs typeface="Fieldwork-Geo-Light"/>
            </a:endParaRPr>
          </a:p>
        </p:txBody>
      </p:sp>
      <p:sp>
        <p:nvSpPr>
          <p:cNvPr id="61" name="object 21">
            <a:extLst>
              <a:ext uri="{FF2B5EF4-FFF2-40B4-BE49-F238E27FC236}">
                <a16:creationId xmlns:a16="http://schemas.microsoft.com/office/drawing/2014/main" id="{3E5019C7-BAF3-8933-F819-CAAA535025EB}"/>
              </a:ext>
            </a:extLst>
          </p:cNvPr>
          <p:cNvSpPr txBox="1"/>
          <p:nvPr/>
        </p:nvSpPr>
        <p:spPr>
          <a:xfrm>
            <a:off x="7455687" y="4845618"/>
            <a:ext cx="4084954" cy="1345881"/>
          </a:xfrm>
          <a:prstGeom prst="rect">
            <a:avLst/>
          </a:prstGeom>
        </p:spPr>
        <p:txBody>
          <a:bodyPr vert="horz" wrap="square" lIns="0" tIns="24765" rIns="0" bIns="0" rtlCol="0">
            <a:spAutoFit/>
          </a:bodyPr>
          <a:lstStyle/>
          <a:p>
            <a:pPr marL="12700">
              <a:spcBef>
                <a:spcPts val="195"/>
              </a:spcBef>
            </a:pPr>
            <a:r>
              <a:rPr sz="1050" kern="0" spc="-10" dirty="0">
                <a:solidFill>
                  <a:srgbClr val="008E3F"/>
                </a:solidFill>
                <a:latin typeface="Fieldwork 04 Geo Regular"/>
                <a:cs typeface="Fieldwork 04 Geo Regular"/>
              </a:rPr>
              <a:t>Transmission</a:t>
            </a:r>
            <a:endParaRPr sz="1050" kern="0" dirty="0">
              <a:solidFill>
                <a:sysClr val="windowText" lastClr="000000"/>
              </a:solidFill>
              <a:latin typeface="Fieldwork 04 Geo Regular"/>
              <a:cs typeface="Fieldwork 04 Geo Regular"/>
            </a:endParaRPr>
          </a:p>
          <a:p>
            <a:pPr marL="12700">
              <a:spcBef>
                <a:spcPts val="65"/>
              </a:spcBef>
            </a:pPr>
            <a:r>
              <a:rPr sz="750" kern="0" spc="-10" dirty="0">
                <a:solidFill>
                  <a:srgbClr val="008E3F"/>
                </a:solidFill>
                <a:latin typeface="Fieldwork 04 Geo Regular"/>
                <a:cs typeface="Fieldwork 04 Geo Regular"/>
              </a:rPr>
              <a:t>Manual</a:t>
            </a:r>
            <a:r>
              <a:rPr sz="750" kern="0" spc="-25" dirty="0">
                <a:solidFill>
                  <a:srgbClr val="008E3F"/>
                </a:solidFill>
                <a:latin typeface="Fieldwork 04 Geo Regular"/>
                <a:cs typeface="Fieldwork 04 Geo Regular"/>
              </a:rPr>
              <a:t> </a:t>
            </a:r>
            <a:r>
              <a:rPr sz="750" kern="0" dirty="0">
                <a:solidFill>
                  <a:srgbClr val="008E3F"/>
                </a:solidFill>
                <a:latin typeface="Fieldwork 04 Geo Regular"/>
                <a:cs typeface="Fieldwork 04 Geo Regular"/>
              </a:rPr>
              <a:t>&amp;</a:t>
            </a:r>
            <a:r>
              <a:rPr sz="750" kern="0" spc="-55" dirty="0">
                <a:solidFill>
                  <a:srgbClr val="008E3F"/>
                </a:solidFill>
                <a:latin typeface="Fieldwork 04 Geo Regular"/>
                <a:cs typeface="Fieldwork 04 Geo Regular"/>
              </a:rPr>
              <a:t> </a:t>
            </a:r>
            <a:r>
              <a:rPr sz="750" kern="0" spc="-10" dirty="0">
                <a:solidFill>
                  <a:srgbClr val="008E3F"/>
                </a:solidFill>
                <a:latin typeface="Fieldwork 04 Geo Regular"/>
                <a:cs typeface="Fieldwork 04 Geo Regular"/>
              </a:rPr>
              <a:t>Automatic</a:t>
            </a:r>
            <a:endParaRPr sz="750" kern="0" dirty="0">
              <a:solidFill>
                <a:sysClr val="windowText" lastClr="000000"/>
              </a:solidFill>
              <a:latin typeface="Fieldwork 04 Geo Regular"/>
              <a:cs typeface="Fieldwork 04 Geo Regular"/>
            </a:endParaRP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TranSynd® 668</a:t>
            </a: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Castrol® Heavy Duty Multi-Purpose ATF </a:t>
            </a: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Transmax® Manual E Long Life 40 (Eaton)</a:t>
            </a: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Transmax Manual HD 75W-90  (Mack mDRIVE &amp; Volvo I-Shift) </a:t>
            </a:r>
          </a:p>
          <a:p>
            <a:pPr marL="184150" lvl="1" indent="-171450">
              <a:spcBef>
                <a:spcPts val="180"/>
              </a:spcBef>
              <a:buFont typeface="Wingdings" panose="05000000000000000000" pitchFamily="2" charset="2"/>
              <a:buChar char="ü"/>
              <a:tabLst>
                <a:tab pos="65405" algn="l"/>
              </a:tabLst>
            </a:pPr>
            <a:r>
              <a:rPr lang="en-US" sz="1000" kern="0" spc="-10" dirty="0">
                <a:solidFill>
                  <a:sysClr val="windowText" lastClr="000000"/>
                </a:solidFill>
              </a:rPr>
              <a:t>Transmax Manual AT 75W-90</a:t>
            </a:r>
          </a:p>
          <a:p>
            <a:pPr marL="60960" indent="-48260">
              <a:spcBef>
                <a:spcPts val="175"/>
              </a:spcBef>
              <a:buFontTx/>
              <a:buChar char="•"/>
              <a:tabLst>
                <a:tab pos="60960" algn="l"/>
                <a:tab pos="2241550" algn="l"/>
              </a:tabLst>
            </a:pPr>
            <a:endParaRPr sz="700" kern="0" dirty="0">
              <a:solidFill>
                <a:sysClr val="windowText" lastClr="000000"/>
              </a:solidFill>
              <a:latin typeface="Fieldwork-Geo-Light"/>
              <a:cs typeface="Fieldwork-Geo-Light"/>
            </a:endParaRPr>
          </a:p>
        </p:txBody>
      </p:sp>
      <p:sp>
        <p:nvSpPr>
          <p:cNvPr id="64" name="object 24">
            <a:extLst>
              <a:ext uri="{FF2B5EF4-FFF2-40B4-BE49-F238E27FC236}">
                <a16:creationId xmlns:a16="http://schemas.microsoft.com/office/drawing/2014/main" id="{2CF07FA1-B83A-0249-7F88-223F5E4F46AE}"/>
              </a:ext>
            </a:extLst>
          </p:cNvPr>
          <p:cNvSpPr/>
          <p:nvPr/>
        </p:nvSpPr>
        <p:spPr>
          <a:xfrm>
            <a:off x="9682925" y="2322738"/>
            <a:ext cx="239395" cy="320040"/>
          </a:xfrm>
          <a:custGeom>
            <a:avLst/>
            <a:gdLst/>
            <a:ahLst/>
            <a:cxnLst/>
            <a:rect l="l" t="t" r="r" b="b"/>
            <a:pathLst>
              <a:path w="239395" h="320039">
                <a:moveTo>
                  <a:pt x="239293" y="319557"/>
                </a:moveTo>
                <a:lnTo>
                  <a:pt x="0" y="319557"/>
                </a:lnTo>
                <a:lnTo>
                  <a:pt x="0" y="0"/>
                </a:lnTo>
              </a:path>
            </a:pathLst>
          </a:custGeom>
          <a:ln w="8775">
            <a:solidFill>
              <a:srgbClr val="008E3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65" name="object 25">
            <a:extLst>
              <a:ext uri="{FF2B5EF4-FFF2-40B4-BE49-F238E27FC236}">
                <a16:creationId xmlns:a16="http://schemas.microsoft.com/office/drawing/2014/main" id="{284AA455-4422-FFF5-C28C-63C32078EA33}"/>
              </a:ext>
            </a:extLst>
          </p:cNvPr>
          <p:cNvSpPr/>
          <p:nvPr/>
        </p:nvSpPr>
        <p:spPr>
          <a:xfrm>
            <a:off x="9665373" y="2305202"/>
            <a:ext cx="274955" cy="354965"/>
          </a:xfrm>
          <a:custGeom>
            <a:avLst/>
            <a:gdLst/>
            <a:ahLst/>
            <a:cxnLst/>
            <a:rect l="l" t="t" r="r" b="b"/>
            <a:pathLst>
              <a:path w="274954" h="354964">
                <a:moveTo>
                  <a:pt x="35090" y="7861"/>
                </a:moveTo>
                <a:lnTo>
                  <a:pt x="27241" y="0"/>
                </a:lnTo>
                <a:lnTo>
                  <a:pt x="17551" y="0"/>
                </a:lnTo>
                <a:lnTo>
                  <a:pt x="7861" y="0"/>
                </a:lnTo>
                <a:lnTo>
                  <a:pt x="0" y="7861"/>
                </a:lnTo>
                <a:lnTo>
                  <a:pt x="0" y="27241"/>
                </a:lnTo>
                <a:lnTo>
                  <a:pt x="7861" y="35090"/>
                </a:lnTo>
                <a:lnTo>
                  <a:pt x="27241" y="35090"/>
                </a:lnTo>
                <a:lnTo>
                  <a:pt x="35090" y="27241"/>
                </a:lnTo>
                <a:lnTo>
                  <a:pt x="35090" y="7861"/>
                </a:lnTo>
                <a:close/>
              </a:path>
              <a:path w="274954" h="354964">
                <a:moveTo>
                  <a:pt x="274383" y="327418"/>
                </a:moveTo>
                <a:lnTo>
                  <a:pt x="266534" y="319557"/>
                </a:lnTo>
                <a:lnTo>
                  <a:pt x="256844" y="319557"/>
                </a:lnTo>
                <a:lnTo>
                  <a:pt x="247154" y="319557"/>
                </a:lnTo>
                <a:lnTo>
                  <a:pt x="239306" y="327418"/>
                </a:lnTo>
                <a:lnTo>
                  <a:pt x="239306" y="346786"/>
                </a:lnTo>
                <a:lnTo>
                  <a:pt x="247154" y="354647"/>
                </a:lnTo>
                <a:lnTo>
                  <a:pt x="266534" y="354647"/>
                </a:lnTo>
                <a:lnTo>
                  <a:pt x="274383" y="346786"/>
                </a:lnTo>
                <a:lnTo>
                  <a:pt x="274383" y="327418"/>
                </a:lnTo>
                <a:close/>
              </a:path>
            </a:pathLst>
          </a:custGeom>
          <a:solidFill>
            <a:srgbClr val="008E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66" name="object 26">
            <a:extLst>
              <a:ext uri="{FF2B5EF4-FFF2-40B4-BE49-F238E27FC236}">
                <a16:creationId xmlns:a16="http://schemas.microsoft.com/office/drawing/2014/main" id="{1C22607C-9BB3-AE14-5EBE-0EBC40F21F79}"/>
              </a:ext>
            </a:extLst>
          </p:cNvPr>
          <p:cNvSpPr/>
          <p:nvPr/>
        </p:nvSpPr>
        <p:spPr>
          <a:xfrm>
            <a:off x="6634034" y="824575"/>
            <a:ext cx="1980564" cy="2075814"/>
          </a:xfrm>
          <a:custGeom>
            <a:avLst/>
            <a:gdLst/>
            <a:ahLst/>
            <a:cxnLst/>
            <a:rect l="l" t="t" r="r" b="b"/>
            <a:pathLst>
              <a:path w="1980565" h="2075814">
                <a:moveTo>
                  <a:pt x="1980539" y="0"/>
                </a:moveTo>
                <a:lnTo>
                  <a:pt x="0" y="0"/>
                </a:lnTo>
                <a:lnTo>
                  <a:pt x="0" y="2075433"/>
                </a:lnTo>
              </a:path>
            </a:pathLst>
          </a:custGeom>
          <a:ln w="8775">
            <a:solidFill>
              <a:srgbClr val="008E3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67" name="object 27">
            <a:extLst>
              <a:ext uri="{FF2B5EF4-FFF2-40B4-BE49-F238E27FC236}">
                <a16:creationId xmlns:a16="http://schemas.microsoft.com/office/drawing/2014/main" id="{DDBF5B3A-75F9-C340-D916-D19C23354907}"/>
              </a:ext>
            </a:extLst>
          </p:cNvPr>
          <p:cNvSpPr/>
          <p:nvPr/>
        </p:nvSpPr>
        <p:spPr>
          <a:xfrm>
            <a:off x="6616497" y="807033"/>
            <a:ext cx="2016125" cy="2110740"/>
          </a:xfrm>
          <a:custGeom>
            <a:avLst/>
            <a:gdLst/>
            <a:ahLst/>
            <a:cxnLst/>
            <a:rect l="l" t="t" r="r" b="b"/>
            <a:pathLst>
              <a:path w="2016125" h="2110740">
                <a:moveTo>
                  <a:pt x="35090" y="2083282"/>
                </a:moveTo>
                <a:lnTo>
                  <a:pt x="27228" y="2075434"/>
                </a:lnTo>
                <a:lnTo>
                  <a:pt x="7848" y="2075434"/>
                </a:lnTo>
                <a:lnTo>
                  <a:pt x="0" y="2083282"/>
                </a:lnTo>
                <a:lnTo>
                  <a:pt x="0" y="2102662"/>
                </a:lnTo>
                <a:lnTo>
                  <a:pt x="7848" y="2110524"/>
                </a:lnTo>
                <a:lnTo>
                  <a:pt x="17538" y="2110524"/>
                </a:lnTo>
                <a:lnTo>
                  <a:pt x="27228" y="2110524"/>
                </a:lnTo>
                <a:lnTo>
                  <a:pt x="35090" y="2102662"/>
                </a:lnTo>
                <a:lnTo>
                  <a:pt x="35090" y="2083282"/>
                </a:lnTo>
                <a:close/>
              </a:path>
              <a:path w="2016125" h="2110740">
                <a:moveTo>
                  <a:pt x="2015604" y="7861"/>
                </a:moveTo>
                <a:lnTo>
                  <a:pt x="2007755" y="0"/>
                </a:lnTo>
                <a:lnTo>
                  <a:pt x="1988375" y="0"/>
                </a:lnTo>
                <a:lnTo>
                  <a:pt x="1980514" y="7861"/>
                </a:lnTo>
                <a:lnTo>
                  <a:pt x="1980514" y="27228"/>
                </a:lnTo>
                <a:lnTo>
                  <a:pt x="1988375" y="35090"/>
                </a:lnTo>
                <a:lnTo>
                  <a:pt x="1998065" y="35090"/>
                </a:lnTo>
                <a:lnTo>
                  <a:pt x="2007755" y="35090"/>
                </a:lnTo>
                <a:lnTo>
                  <a:pt x="2015604" y="27228"/>
                </a:lnTo>
                <a:lnTo>
                  <a:pt x="2015604" y="7861"/>
                </a:lnTo>
                <a:close/>
              </a:path>
            </a:pathLst>
          </a:custGeom>
          <a:solidFill>
            <a:srgbClr val="008E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68" name="object 28">
            <a:extLst>
              <a:ext uri="{FF2B5EF4-FFF2-40B4-BE49-F238E27FC236}">
                <a16:creationId xmlns:a16="http://schemas.microsoft.com/office/drawing/2014/main" id="{E6AD2A11-825E-C0B0-7910-E2C221F6222F}"/>
              </a:ext>
            </a:extLst>
          </p:cNvPr>
          <p:cNvSpPr/>
          <p:nvPr/>
        </p:nvSpPr>
        <p:spPr>
          <a:xfrm>
            <a:off x="9225988" y="824575"/>
            <a:ext cx="625475" cy="0"/>
          </a:xfrm>
          <a:custGeom>
            <a:avLst/>
            <a:gdLst/>
            <a:ahLst/>
            <a:cxnLst/>
            <a:rect l="l" t="t" r="r" b="b"/>
            <a:pathLst>
              <a:path w="625475">
                <a:moveTo>
                  <a:pt x="625475" y="0"/>
                </a:moveTo>
                <a:lnTo>
                  <a:pt x="0" y="0"/>
                </a:lnTo>
              </a:path>
            </a:pathLst>
          </a:custGeom>
          <a:ln w="8775">
            <a:solidFill>
              <a:srgbClr val="008E3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69" name="object 29">
            <a:extLst>
              <a:ext uri="{FF2B5EF4-FFF2-40B4-BE49-F238E27FC236}">
                <a16:creationId xmlns:a16="http://schemas.microsoft.com/office/drawing/2014/main" id="{E03A4D0E-0272-C7F6-EE4C-50AA8269232B}"/>
              </a:ext>
            </a:extLst>
          </p:cNvPr>
          <p:cNvSpPr/>
          <p:nvPr/>
        </p:nvSpPr>
        <p:spPr>
          <a:xfrm>
            <a:off x="9833925" y="807030"/>
            <a:ext cx="35560" cy="35560"/>
          </a:xfrm>
          <a:custGeom>
            <a:avLst/>
            <a:gdLst/>
            <a:ahLst/>
            <a:cxnLst/>
            <a:rect l="l" t="t" r="r" b="b"/>
            <a:pathLst>
              <a:path w="35559" h="35559">
                <a:moveTo>
                  <a:pt x="27228" y="0"/>
                </a:moveTo>
                <a:lnTo>
                  <a:pt x="7848" y="0"/>
                </a:lnTo>
                <a:lnTo>
                  <a:pt x="0" y="7861"/>
                </a:lnTo>
                <a:lnTo>
                  <a:pt x="0" y="27228"/>
                </a:lnTo>
                <a:lnTo>
                  <a:pt x="7848" y="35090"/>
                </a:lnTo>
                <a:lnTo>
                  <a:pt x="17538" y="35090"/>
                </a:lnTo>
                <a:lnTo>
                  <a:pt x="27228" y="35090"/>
                </a:lnTo>
                <a:lnTo>
                  <a:pt x="35090" y="27228"/>
                </a:lnTo>
                <a:lnTo>
                  <a:pt x="35090" y="7861"/>
                </a:lnTo>
                <a:lnTo>
                  <a:pt x="27228" y="0"/>
                </a:lnTo>
                <a:close/>
              </a:path>
            </a:pathLst>
          </a:custGeom>
          <a:solidFill>
            <a:srgbClr val="008E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74" name="object 34">
            <a:extLst>
              <a:ext uri="{FF2B5EF4-FFF2-40B4-BE49-F238E27FC236}">
                <a16:creationId xmlns:a16="http://schemas.microsoft.com/office/drawing/2014/main" id="{A2355E80-F5CC-6448-5456-D4BDCDC500AB}"/>
              </a:ext>
            </a:extLst>
          </p:cNvPr>
          <p:cNvSpPr/>
          <p:nvPr/>
        </p:nvSpPr>
        <p:spPr>
          <a:xfrm>
            <a:off x="1104430" y="2680427"/>
            <a:ext cx="3230245" cy="893444"/>
          </a:xfrm>
          <a:custGeom>
            <a:avLst/>
            <a:gdLst/>
            <a:ahLst/>
            <a:cxnLst/>
            <a:rect l="l" t="t" r="r" b="b"/>
            <a:pathLst>
              <a:path w="3230245" h="893445">
                <a:moveTo>
                  <a:pt x="3230130" y="893025"/>
                </a:moveTo>
                <a:lnTo>
                  <a:pt x="3230130" y="0"/>
                </a:lnTo>
                <a:lnTo>
                  <a:pt x="0" y="0"/>
                </a:lnTo>
              </a:path>
            </a:pathLst>
          </a:custGeom>
          <a:ln w="8775">
            <a:solidFill>
              <a:srgbClr val="008E3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75" name="object 35">
            <a:extLst>
              <a:ext uri="{FF2B5EF4-FFF2-40B4-BE49-F238E27FC236}">
                <a16:creationId xmlns:a16="http://schemas.microsoft.com/office/drawing/2014/main" id="{C3EA8571-1DAC-6671-05FD-D5720916D670}"/>
              </a:ext>
            </a:extLst>
          </p:cNvPr>
          <p:cNvSpPr/>
          <p:nvPr/>
        </p:nvSpPr>
        <p:spPr>
          <a:xfrm>
            <a:off x="1086878" y="2662897"/>
            <a:ext cx="3265804" cy="928369"/>
          </a:xfrm>
          <a:custGeom>
            <a:avLst/>
            <a:gdLst/>
            <a:ahLst/>
            <a:cxnLst/>
            <a:rect l="l" t="t" r="r" b="b"/>
            <a:pathLst>
              <a:path w="3265804" h="928370">
                <a:moveTo>
                  <a:pt x="35090" y="7848"/>
                </a:moveTo>
                <a:lnTo>
                  <a:pt x="27228" y="0"/>
                </a:lnTo>
                <a:lnTo>
                  <a:pt x="7861" y="0"/>
                </a:lnTo>
                <a:lnTo>
                  <a:pt x="0" y="7848"/>
                </a:lnTo>
                <a:lnTo>
                  <a:pt x="0" y="17538"/>
                </a:lnTo>
                <a:lnTo>
                  <a:pt x="0" y="27228"/>
                </a:lnTo>
                <a:lnTo>
                  <a:pt x="7861" y="35090"/>
                </a:lnTo>
                <a:lnTo>
                  <a:pt x="27228" y="35090"/>
                </a:lnTo>
                <a:lnTo>
                  <a:pt x="35090" y="27228"/>
                </a:lnTo>
                <a:lnTo>
                  <a:pt x="35090" y="7848"/>
                </a:lnTo>
                <a:close/>
              </a:path>
              <a:path w="3265804" h="928370">
                <a:moveTo>
                  <a:pt x="3265220" y="900874"/>
                </a:moveTo>
                <a:lnTo>
                  <a:pt x="3257372" y="893025"/>
                </a:lnTo>
                <a:lnTo>
                  <a:pt x="3237992" y="893025"/>
                </a:lnTo>
                <a:lnTo>
                  <a:pt x="3230130" y="900874"/>
                </a:lnTo>
                <a:lnTo>
                  <a:pt x="3230130" y="910564"/>
                </a:lnTo>
                <a:lnTo>
                  <a:pt x="3230130" y="920254"/>
                </a:lnTo>
                <a:lnTo>
                  <a:pt x="3237992" y="928116"/>
                </a:lnTo>
                <a:lnTo>
                  <a:pt x="3257372" y="928116"/>
                </a:lnTo>
                <a:lnTo>
                  <a:pt x="3265220" y="920254"/>
                </a:lnTo>
                <a:lnTo>
                  <a:pt x="3265220" y="900874"/>
                </a:lnTo>
                <a:close/>
              </a:path>
            </a:pathLst>
          </a:custGeom>
          <a:solidFill>
            <a:srgbClr val="008E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76" name="object 36">
            <a:extLst>
              <a:ext uri="{FF2B5EF4-FFF2-40B4-BE49-F238E27FC236}">
                <a16:creationId xmlns:a16="http://schemas.microsoft.com/office/drawing/2014/main" id="{B1BFFF54-8405-AF1E-C76A-8C97E7B6C748}"/>
              </a:ext>
            </a:extLst>
          </p:cNvPr>
          <p:cNvSpPr/>
          <p:nvPr/>
        </p:nvSpPr>
        <p:spPr>
          <a:xfrm>
            <a:off x="3375826" y="4121603"/>
            <a:ext cx="231775" cy="804545"/>
          </a:xfrm>
          <a:custGeom>
            <a:avLst/>
            <a:gdLst/>
            <a:ahLst/>
            <a:cxnLst/>
            <a:rect l="l" t="t" r="r" b="b"/>
            <a:pathLst>
              <a:path w="231775" h="804545">
                <a:moveTo>
                  <a:pt x="231673" y="0"/>
                </a:moveTo>
                <a:lnTo>
                  <a:pt x="231673" y="804379"/>
                </a:lnTo>
                <a:lnTo>
                  <a:pt x="0" y="804379"/>
                </a:lnTo>
              </a:path>
            </a:pathLst>
          </a:custGeom>
          <a:ln w="8775">
            <a:solidFill>
              <a:srgbClr val="008E3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77" name="object 37">
            <a:extLst>
              <a:ext uri="{FF2B5EF4-FFF2-40B4-BE49-F238E27FC236}">
                <a16:creationId xmlns:a16="http://schemas.microsoft.com/office/drawing/2014/main" id="{E64A5EC2-DCB4-247E-6DA7-4B37CE0A8B03}"/>
              </a:ext>
            </a:extLst>
          </p:cNvPr>
          <p:cNvSpPr/>
          <p:nvPr/>
        </p:nvSpPr>
        <p:spPr>
          <a:xfrm>
            <a:off x="3358273" y="4104068"/>
            <a:ext cx="267335" cy="840105"/>
          </a:xfrm>
          <a:custGeom>
            <a:avLst/>
            <a:gdLst/>
            <a:ahLst/>
            <a:cxnLst/>
            <a:rect l="l" t="t" r="r" b="b"/>
            <a:pathLst>
              <a:path w="267335" h="840104">
                <a:moveTo>
                  <a:pt x="35090" y="812241"/>
                </a:moveTo>
                <a:lnTo>
                  <a:pt x="27228" y="804392"/>
                </a:lnTo>
                <a:lnTo>
                  <a:pt x="7861" y="804392"/>
                </a:lnTo>
                <a:lnTo>
                  <a:pt x="0" y="812241"/>
                </a:lnTo>
                <a:lnTo>
                  <a:pt x="0" y="821931"/>
                </a:lnTo>
                <a:lnTo>
                  <a:pt x="0" y="831621"/>
                </a:lnTo>
                <a:lnTo>
                  <a:pt x="7861" y="839482"/>
                </a:lnTo>
                <a:lnTo>
                  <a:pt x="27228" y="839482"/>
                </a:lnTo>
                <a:lnTo>
                  <a:pt x="35090" y="831621"/>
                </a:lnTo>
                <a:lnTo>
                  <a:pt x="35090" y="812241"/>
                </a:lnTo>
                <a:close/>
              </a:path>
              <a:path w="267335" h="840104">
                <a:moveTo>
                  <a:pt x="266763" y="7848"/>
                </a:moveTo>
                <a:lnTo>
                  <a:pt x="258914" y="0"/>
                </a:lnTo>
                <a:lnTo>
                  <a:pt x="239534" y="0"/>
                </a:lnTo>
                <a:lnTo>
                  <a:pt x="231673" y="7848"/>
                </a:lnTo>
                <a:lnTo>
                  <a:pt x="231673" y="17538"/>
                </a:lnTo>
                <a:lnTo>
                  <a:pt x="231673" y="27228"/>
                </a:lnTo>
                <a:lnTo>
                  <a:pt x="239534" y="35090"/>
                </a:lnTo>
                <a:lnTo>
                  <a:pt x="258914" y="35090"/>
                </a:lnTo>
                <a:lnTo>
                  <a:pt x="266763" y="27228"/>
                </a:lnTo>
                <a:lnTo>
                  <a:pt x="266763" y="7848"/>
                </a:lnTo>
                <a:close/>
              </a:path>
            </a:pathLst>
          </a:custGeom>
          <a:solidFill>
            <a:srgbClr val="008E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78" name="object 38">
            <a:extLst>
              <a:ext uri="{FF2B5EF4-FFF2-40B4-BE49-F238E27FC236}">
                <a16:creationId xmlns:a16="http://schemas.microsoft.com/office/drawing/2014/main" id="{8DF13381-F3BB-9922-7F7A-DCB424FD8DCD}"/>
              </a:ext>
            </a:extLst>
          </p:cNvPr>
          <p:cNvSpPr/>
          <p:nvPr/>
        </p:nvSpPr>
        <p:spPr>
          <a:xfrm>
            <a:off x="7279237" y="2935099"/>
            <a:ext cx="921385" cy="367665"/>
          </a:xfrm>
          <a:custGeom>
            <a:avLst/>
            <a:gdLst/>
            <a:ahLst/>
            <a:cxnLst/>
            <a:rect l="l" t="t" r="r" b="b"/>
            <a:pathLst>
              <a:path w="921384" h="367664">
                <a:moveTo>
                  <a:pt x="920775" y="0"/>
                </a:moveTo>
                <a:lnTo>
                  <a:pt x="524230" y="0"/>
                </a:lnTo>
                <a:lnTo>
                  <a:pt x="524230" y="367284"/>
                </a:lnTo>
                <a:lnTo>
                  <a:pt x="0" y="367284"/>
                </a:lnTo>
              </a:path>
            </a:pathLst>
          </a:custGeom>
          <a:ln w="8775">
            <a:solidFill>
              <a:srgbClr val="008E3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79" name="object 39">
            <a:extLst>
              <a:ext uri="{FF2B5EF4-FFF2-40B4-BE49-F238E27FC236}">
                <a16:creationId xmlns:a16="http://schemas.microsoft.com/office/drawing/2014/main" id="{34E56651-02DC-E9FB-B6C5-580248F6D2C6}"/>
              </a:ext>
            </a:extLst>
          </p:cNvPr>
          <p:cNvSpPr/>
          <p:nvPr/>
        </p:nvSpPr>
        <p:spPr>
          <a:xfrm>
            <a:off x="7261682" y="2917558"/>
            <a:ext cx="956310" cy="402590"/>
          </a:xfrm>
          <a:custGeom>
            <a:avLst/>
            <a:gdLst/>
            <a:ahLst/>
            <a:cxnLst/>
            <a:rect l="l" t="t" r="r" b="b"/>
            <a:pathLst>
              <a:path w="956309" h="402589">
                <a:moveTo>
                  <a:pt x="35090" y="375158"/>
                </a:moveTo>
                <a:lnTo>
                  <a:pt x="27241" y="367296"/>
                </a:lnTo>
                <a:lnTo>
                  <a:pt x="17551" y="367296"/>
                </a:lnTo>
                <a:lnTo>
                  <a:pt x="7861" y="367296"/>
                </a:lnTo>
                <a:lnTo>
                  <a:pt x="0" y="375158"/>
                </a:lnTo>
                <a:lnTo>
                  <a:pt x="0" y="394538"/>
                </a:lnTo>
                <a:lnTo>
                  <a:pt x="7861" y="402386"/>
                </a:lnTo>
                <a:lnTo>
                  <a:pt x="27241" y="402386"/>
                </a:lnTo>
                <a:lnTo>
                  <a:pt x="35090" y="394538"/>
                </a:lnTo>
                <a:lnTo>
                  <a:pt x="35090" y="375158"/>
                </a:lnTo>
                <a:close/>
              </a:path>
              <a:path w="956309" h="402589">
                <a:moveTo>
                  <a:pt x="955865" y="7848"/>
                </a:moveTo>
                <a:lnTo>
                  <a:pt x="948016" y="0"/>
                </a:lnTo>
                <a:lnTo>
                  <a:pt x="938326" y="0"/>
                </a:lnTo>
                <a:lnTo>
                  <a:pt x="928636" y="0"/>
                </a:lnTo>
                <a:lnTo>
                  <a:pt x="920775" y="7848"/>
                </a:lnTo>
                <a:lnTo>
                  <a:pt x="920775" y="27228"/>
                </a:lnTo>
                <a:lnTo>
                  <a:pt x="928636" y="35090"/>
                </a:lnTo>
                <a:lnTo>
                  <a:pt x="948016" y="35090"/>
                </a:lnTo>
                <a:lnTo>
                  <a:pt x="955865" y="27228"/>
                </a:lnTo>
                <a:lnTo>
                  <a:pt x="955865" y="7848"/>
                </a:lnTo>
                <a:close/>
              </a:path>
            </a:pathLst>
          </a:custGeom>
          <a:solidFill>
            <a:srgbClr val="008E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80" name="object 40">
            <a:extLst>
              <a:ext uri="{FF2B5EF4-FFF2-40B4-BE49-F238E27FC236}">
                <a16:creationId xmlns:a16="http://schemas.microsoft.com/office/drawing/2014/main" id="{9D5AA470-C41B-12D7-9138-7E165B9B0DA4}"/>
              </a:ext>
            </a:extLst>
          </p:cNvPr>
          <p:cNvSpPr/>
          <p:nvPr/>
        </p:nvSpPr>
        <p:spPr>
          <a:xfrm>
            <a:off x="5359587" y="3878489"/>
            <a:ext cx="2023110" cy="734695"/>
          </a:xfrm>
          <a:custGeom>
            <a:avLst/>
            <a:gdLst/>
            <a:ahLst/>
            <a:cxnLst/>
            <a:rect l="l" t="t" r="r" b="b"/>
            <a:pathLst>
              <a:path w="2023109" h="734695">
                <a:moveTo>
                  <a:pt x="2022652" y="734187"/>
                </a:moveTo>
                <a:lnTo>
                  <a:pt x="777252" y="734187"/>
                </a:lnTo>
                <a:lnTo>
                  <a:pt x="777265" y="0"/>
                </a:lnTo>
                <a:lnTo>
                  <a:pt x="0" y="0"/>
                </a:lnTo>
              </a:path>
            </a:pathLst>
          </a:custGeom>
          <a:ln w="8775">
            <a:solidFill>
              <a:srgbClr val="008E3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81" name="object 41">
            <a:extLst>
              <a:ext uri="{FF2B5EF4-FFF2-40B4-BE49-F238E27FC236}">
                <a16:creationId xmlns:a16="http://schemas.microsoft.com/office/drawing/2014/main" id="{3E3B6791-4AB4-5FE1-3C69-A42776C331A9}"/>
              </a:ext>
            </a:extLst>
          </p:cNvPr>
          <p:cNvSpPr/>
          <p:nvPr/>
        </p:nvSpPr>
        <p:spPr>
          <a:xfrm>
            <a:off x="5342026" y="3860952"/>
            <a:ext cx="2058035" cy="769620"/>
          </a:xfrm>
          <a:custGeom>
            <a:avLst/>
            <a:gdLst/>
            <a:ahLst/>
            <a:cxnLst/>
            <a:rect l="l" t="t" r="r" b="b"/>
            <a:pathLst>
              <a:path w="2058034" h="769620">
                <a:moveTo>
                  <a:pt x="35090" y="7848"/>
                </a:moveTo>
                <a:lnTo>
                  <a:pt x="27241" y="0"/>
                </a:lnTo>
                <a:lnTo>
                  <a:pt x="7861" y="0"/>
                </a:lnTo>
                <a:lnTo>
                  <a:pt x="0" y="7848"/>
                </a:lnTo>
                <a:lnTo>
                  <a:pt x="0" y="27228"/>
                </a:lnTo>
                <a:lnTo>
                  <a:pt x="7861" y="35090"/>
                </a:lnTo>
                <a:lnTo>
                  <a:pt x="17551" y="35090"/>
                </a:lnTo>
                <a:lnTo>
                  <a:pt x="27241" y="35090"/>
                </a:lnTo>
                <a:lnTo>
                  <a:pt x="35090" y="27228"/>
                </a:lnTo>
                <a:lnTo>
                  <a:pt x="35090" y="7848"/>
                </a:lnTo>
                <a:close/>
              </a:path>
              <a:path w="2058034" h="769620">
                <a:moveTo>
                  <a:pt x="2057742" y="742035"/>
                </a:moveTo>
                <a:lnTo>
                  <a:pt x="2049894" y="734187"/>
                </a:lnTo>
                <a:lnTo>
                  <a:pt x="2030514" y="734187"/>
                </a:lnTo>
                <a:lnTo>
                  <a:pt x="2022665" y="742035"/>
                </a:lnTo>
                <a:lnTo>
                  <a:pt x="2022665" y="761415"/>
                </a:lnTo>
                <a:lnTo>
                  <a:pt x="2030514" y="769277"/>
                </a:lnTo>
                <a:lnTo>
                  <a:pt x="2040204" y="769277"/>
                </a:lnTo>
                <a:lnTo>
                  <a:pt x="2049894" y="769277"/>
                </a:lnTo>
                <a:lnTo>
                  <a:pt x="2057742" y="761415"/>
                </a:lnTo>
                <a:lnTo>
                  <a:pt x="2057742" y="742035"/>
                </a:lnTo>
                <a:close/>
              </a:path>
            </a:pathLst>
          </a:custGeom>
          <a:solidFill>
            <a:srgbClr val="008E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pic>
        <p:nvPicPr>
          <p:cNvPr id="82" name="object 42">
            <a:extLst>
              <a:ext uri="{FF2B5EF4-FFF2-40B4-BE49-F238E27FC236}">
                <a16:creationId xmlns:a16="http://schemas.microsoft.com/office/drawing/2014/main" id="{7C1A2338-6097-CD01-E232-0851381EE779}"/>
              </a:ext>
            </a:extLst>
          </p:cNvPr>
          <p:cNvPicPr/>
          <p:nvPr/>
        </p:nvPicPr>
        <p:blipFill>
          <a:blip r:embed="rId4" cstate="print"/>
          <a:stretch>
            <a:fillRect/>
          </a:stretch>
        </p:blipFill>
        <p:spPr>
          <a:xfrm>
            <a:off x="608096" y="2206876"/>
            <a:ext cx="839474" cy="328427"/>
          </a:xfrm>
          <a:prstGeom prst="rect">
            <a:avLst/>
          </a:prstGeom>
        </p:spPr>
      </p:pic>
      <p:pic>
        <p:nvPicPr>
          <p:cNvPr id="83" name="object 43">
            <a:extLst>
              <a:ext uri="{FF2B5EF4-FFF2-40B4-BE49-F238E27FC236}">
                <a16:creationId xmlns:a16="http://schemas.microsoft.com/office/drawing/2014/main" id="{D5DBA585-6D33-17EF-3F63-D30A588DF5EB}"/>
              </a:ext>
            </a:extLst>
          </p:cNvPr>
          <p:cNvPicPr/>
          <p:nvPr/>
        </p:nvPicPr>
        <p:blipFill>
          <a:blip r:embed="rId5" cstate="print"/>
          <a:stretch>
            <a:fillRect/>
          </a:stretch>
        </p:blipFill>
        <p:spPr>
          <a:xfrm>
            <a:off x="1626457" y="2206878"/>
            <a:ext cx="774934" cy="297891"/>
          </a:xfrm>
          <a:prstGeom prst="rect">
            <a:avLst/>
          </a:prstGeom>
        </p:spPr>
      </p:pic>
      <p:pic>
        <p:nvPicPr>
          <p:cNvPr id="85" name="object 45">
            <a:extLst>
              <a:ext uri="{FF2B5EF4-FFF2-40B4-BE49-F238E27FC236}">
                <a16:creationId xmlns:a16="http://schemas.microsoft.com/office/drawing/2014/main" id="{3C0279D8-48CA-3C52-5ECD-503BA4C3DCB1}"/>
              </a:ext>
            </a:extLst>
          </p:cNvPr>
          <p:cNvPicPr/>
          <p:nvPr/>
        </p:nvPicPr>
        <p:blipFill>
          <a:blip r:embed="rId6" cstate="print"/>
          <a:stretch>
            <a:fillRect/>
          </a:stretch>
        </p:blipFill>
        <p:spPr>
          <a:xfrm>
            <a:off x="7468386" y="4528994"/>
            <a:ext cx="1044296" cy="290243"/>
          </a:xfrm>
          <a:prstGeom prst="rect">
            <a:avLst/>
          </a:prstGeom>
        </p:spPr>
      </p:pic>
      <p:pic>
        <p:nvPicPr>
          <p:cNvPr id="86" name="object 46">
            <a:extLst>
              <a:ext uri="{FF2B5EF4-FFF2-40B4-BE49-F238E27FC236}">
                <a16:creationId xmlns:a16="http://schemas.microsoft.com/office/drawing/2014/main" id="{842BBB38-BB08-D9F9-4452-17D1973D8E05}"/>
              </a:ext>
            </a:extLst>
          </p:cNvPr>
          <p:cNvPicPr/>
          <p:nvPr/>
        </p:nvPicPr>
        <p:blipFill>
          <a:blip r:embed="rId7" cstate="print"/>
          <a:stretch>
            <a:fillRect/>
          </a:stretch>
        </p:blipFill>
        <p:spPr>
          <a:xfrm>
            <a:off x="2509789" y="4837988"/>
            <a:ext cx="928113" cy="291185"/>
          </a:xfrm>
          <a:prstGeom prst="rect">
            <a:avLst/>
          </a:prstGeom>
        </p:spPr>
      </p:pic>
      <p:sp>
        <p:nvSpPr>
          <p:cNvPr id="4" name="Title 1">
            <a:extLst>
              <a:ext uri="{FF2B5EF4-FFF2-40B4-BE49-F238E27FC236}">
                <a16:creationId xmlns:a16="http://schemas.microsoft.com/office/drawing/2014/main" id="{85847E8A-576E-EEAC-2876-18CA0162D023}"/>
              </a:ext>
            </a:extLst>
          </p:cNvPr>
          <p:cNvSpPr txBox="1">
            <a:spLocks noGrp="1"/>
          </p:cNvSpPr>
          <p:nvPr>
            <p:ph type="title"/>
          </p:nvPr>
        </p:nvSpPr>
        <p:spPr>
          <a:xfrm>
            <a:off x="448128" y="259123"/>
            <a:ext cx="11090275" cy="571500"/>
          </a:xfrm>
          <a:prstGeom prst="rect">
            <a:avLst/>
          </a:prstGeom>
        </p:spPr>
        <p:txBody>
          <a:bodyPr>
            <a:noAutofit/>
          </a:bodyPr>
          <a:lstStyle>
            <a:lvl1pPr algn="l" defTabSz="914400" rtl="0" eaLnBrk="1" latinLnBrk="0" hangingPunct="1">
              <a:lnSpc>
                <a:spcPct val="90000"/>
              </a:lnSpc>
              <a:spcBef>
                <a:spcPct val="0"/>
              </a:spcBef>
              <a:buNone/>
              <a:defRPr sz="3600" kern="1200">
                <a:solidFill>
                  <a:schemeClr val="accent2"/>
                </a:solidFill>
                <a:latin typeface="Arial" panose="020B0604020202020204" pitchFamily="34" charset="0"/>
                <a:ea typeface="+mj-ea"/>
                <a:cs typeface="Arial" panose="020B0604020202020204" pitchFamily="34" charset="0"/>
              </a:defRPr>
            </a:lvl1pPr>
          </a:lstStyle>
          <a:p>
            <a:r>
              <a:rPr lang="en-GB" dirty="0"/>
              <a:t>Get Complete Protection</a:t>
            </a:r>
            <a:br>
              <a:rPr lang="en-GB" dirty="0"/>
            </a:br>
            <a:r>
              <a:rPr lang="en-US" sz="1800" dirty="0">
                <a:solidFill>
                  <a:srgbClr val="3C5569"/>
                </a:solidFill>
              </a:rPr>
              <a:t>We’ve got every fluid your vehicles needs</a:t>
            </a:r>
            <a:br>
              <a:rPr lang="en-US" sz="1900" kern="0" dirty="0">
                <a:solidFill>
                  <a:sysClr val="windowText" lastClr="000000"/>
                </a:solidFill>
                <a:latin typeface="Fieldwork-Geo-Light"/>
                <a:cs typeface="Fieldwork-Geo-Light"/>
              </a:rPr>
            </a:br>
            <a:r>
              <a:rPr lang="en-GB" sz="1800" dirty="0"/>
              <a:t>On-Road Transport Truck</a:t>
            </a:r>
            <a:endParaRPr lang="en-US" sz="1800" dirty="0">
              <a:solidFill>
                <a:srgbClr val="3C5569"/>
              </a:solidFill>
            </a:endParaRPr>
          </a:p>
        </p:txBody>
      </p:sp>
    </p:spTree>
    <p:extLst>
      <p:ext uri="{BB962C8B-B14F-4D97-AF65-F5344CB8AC3E}">
        <p14:creationId xmlns:p14="http://schemas.microsoft.com/office/powerpoint/2010/main" val="3600335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5" name="object 2">
            <a:extLst>
              <a:ext uri="{FF2B5EF4-FFF2-40B4-BE49-F238E27FC236}">
                <a16:creationId xmlns:a16="http://schemas.microsoft.com/office/drawing/2014/main" id="{00336ECD-F42D-838D-7261-1A79EB84F019}"/>
              </a:ext>
            </a:extLst>
          </p:cNvPr>
          <p:cNvGraphicFramePr>
            <a:graphicFrameLocks noGrp="1"/>
          </p:cNvGraphicFramePr>
          <p:nvPr>
            <p:extLst>
              <p:ext uri="{D42A27DB-BD31-4B8C-83A1-F6EECF244321}">
                <p14:modId xmlns:p14="http://schemas.microsoft.com/office/powerpoint/2010/main" val="139711306"/>
              </p:ext>
            </p:extLst>
          </p:nvPr>
        </p:nvGraphicFramePr>
        <p:xfrm>
          <a:off x="725112" y="3362508"/>
          <a:ext cx="10972801" cy="2307383"/>
        </p:xfrm>
        <a:graphic>
          <a:graphicData uri="http://schemas.openxmlformats.org/drawingml/2006/table">
            <a:tbl>
              <a:tblPr firstRow="1" bandRow="1">
                <a:tableStyleId>{2D5ABB26-0587-4C30-8999-92F81FD0307C}</a:tableStyleId>
              </a:tblPr>
              <a:tblGrid>
                <a:gridCol w="2126281">
                  <a:extLst>
                    <a:ext uri="{9D8B030D-6E8A-4147-A177-3AD203B41FA5}">
                      <a16:colId xmlns:a16="http://schemas.microsoft.com/office/drawing/2014/main" val="20000"/>
                    </a:ext>
                  </a:extLst>
                </a:gridCol>
                <a:gridCol w="2237528">
                  <a:extLst>
                    <a:ext uri="{9D8B030D-6E8A-4147-A177-3AD203B41FA5}">
                      <a16:colId xmlns:a16="http://schemas.microsoft.com/office/drawing/2014/main" val="20001"/>
                    </a:ext>
                  </a:extLst>
                </a:gridCol>
                <a:gridCol w="2242727">
                  <a:extLst>
                    <a:ext uri="{9D8B030D-6E8A-4147-A177-3AD203B41FA5}">
                      <a16:colId xmlns:a16="http://schemas.microsoft.com/office/drawing/2014/main" val="3924929248"/>
                    </a:ext>
                  </a:extLst>
                </a:gridCol>
                <a:gridCol w="2242727">
                  <a:extLst>
                    <a:ext uri="{9D8B030D-6E8A-4147-A177-3AD203B41FA5}">
                      <a16:colId xmlns:a16="http://schemas.microsoft.com/office/drawing/2014/main" val="20002"/>
                    </a:ext>
                  </a:extLst>
                </a:gridCol>
                <a:gridCol w="2123538">
                  <a:extLst>
                    <a:ext uri="{9D8B030D-6E8A-4147-A177-3AD203B41FA5}">
                      <a16:colId xmlns:a16="http://schemas.microsoft.com/office/drawing/2014/main" val="3821683142"/>
                    </a:ext>
                  </a:extLst>
                </a:gridCol>
              </a:tblGrid>
              <a:tr h="564625">
                <a:tc>
                  <a:txBody>
                    <a:bodyPr/>
                    <a:lstStyle/>
                    <a:p>
                      <a:pPr algn="ctr">
                        <a:lnSpc>
                          <a:spcPct val="100000"/>
                        </a:lnSpc>
                        <a:spcBef>
                          <a:spcPts val="710"/>
                        </a:spcBef>
                      </a:pPr>
                      <a:endParaRPr sz="1050" dirty="0">
                        <a:latin typeface="+mn-lt"/>
                        <a:cs typeface="Times New Roman"/>
                      </a:endParaRPr>
                    </a:p>
                    <a:p>
                      <a:pPr marR="24765" algn="ctr">
                        <a:lnSpc>
                          <a:spcPct val="100000"/>
                        </a:lnSpc>
                      </a:pPr>
                      <a:r>
                        <a:rPr sz="1050" b="1" spc="-10" dirty="0">
                          <a:solidFill>
                            <a:srgbClr val="FFFFFF"/>
                          </a:solidFill>
                          <a:latin typeface="+mn-lt"/>
                          <a:cs typeface="Fieldwork-Geo-Demibold"/>
                        </a:rPr>
                        <a:t>VECTON</a:t>
                      </a:r>
                      <a:endParaRPr sz="1050" dirty="0">
                        <a:latin typeface="+mn-lt"/>
                        <a:cs typeface="Fieldwork-Geo-Demibold"/>
                      </a:endParaRPr>
                    </a:p>
                  </a:txBody>
                  <a:tcPr marL="0" marR="0" marT="90170"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B19E67"/>
                    </a:solidFill>
                  </a:tcPr>
                </a:tc>
                <a:tc>
                  <a:txBody>
                    <a:bodyPr/>
                    <a:lstStyle/>
                    <a:p>
                      <a:pPr algn="ctr">
                        <a:lnSpc>
                          <a:spcPct val="100000"/>
                        </a:lnSpc>
                        <a:spcBef>
                          <a:spcPts val="710"/>
                        </a:spcBef>
                      </a:pPr>
                      <a:endParaRPr sz="1050" dirty="0">
                        <a:latin typeface="+mn-lt"/>
                        <a:cs typeface="Times New Roman"/>
                      </a:endParaRPr>
                    </a:p>
                    <a:p>
                      <a:pPr marL="215265" algn="ctr">
                        <a:lnSpc>
                          <a:spcPct val="100000"/>
                        </a:lnSpc>
                      </a:pPr>
                      <a:r>
                        <a:rPr sz="1050" b="1" spc="-10" dirty="0">
                          <a:solidFill>
                            <a:srgbClr val="FFFFFF"/>
                          </a:solidFill>
                          <a:latin typeface="+mn-lt"/>
                          <a:cs typeface="Fieldwork-Geo-Demibold"/>
                        </a:rPr>
                        <a:t>VECTON</a:t>
                      </a:r>
                      <a:r>
                        <a:rPr sz="1050" b="1" spc="-35" dirty="0">
                          <a:solidFill>
                            <a:srgbClr val="FFFFFF"/>
                          </a:solidFill>
                          <a:latin typeface="+mn-lt"/>
                          <a:cs typeface="Fieldwork-Geo-Demibold"/>
                        </a:rPr>
                        <a:t> </a:t>
                      </a:r>
                      <a:r>
                        <a:rPr sz="1050" b="1" dirty="0">
                          <a:solidFill>
                            <a:srgbClr val="FFFFFF"/>
                          </a:solidFill>
                          <a:latin typeface="+mn-lt"/>
                          <a:cs typeface="Fieldwork-Geo-Demibold"/>
                        </a:rPr>
                        <a:t>Long</a:t>
                      </a:r>
                      <a:r>
                        <a:rPr sz="1050" b="1" spc="-25" dirty="0">
                          <a:solidFill>
                            <a:srgbClr val="FFFFFF"/>
                          </a:solidFill>
                          <a:latin typeface="+mn-lt"/>
                          <a:cs typeface="Fieldwork-Geo-Demibold"/>
                        </a:rPr>
                        <a:t> </a:t>
                      </a:r>
                      <a:r>
                        <a:rPr sz="1050" b="1" spc="-20" dirty="0">
                          <a:solidFill>
                            <a:srgbClr val="FFFFFF"/>
                          </a:solidFill>
                          <a:latin typeface="+mn-lt"/>
                          <a:cs typeface="Fieldwork-Geo-Demibold"/>
                        </a:rPr>
                        <a:t>Drain</a:t>
                      </a:r>
                      <a:endParaRPr sz="1050" dirty="0">
                        <a:latin typeface="+mn-lt"/>
                        <a:cs typeface="Fieldwork-Geo-Demibold"/>
                      </a:endParaRPr>
                    </a:p>
                  </a:txBody>
                  <a:tcPr marL="0" marR="0" marT="90170"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B19E67"/>
                    </a:solidFill>
                  </a:tcPr>
                </a:tc>
                <a:tc>
                  <a:txBody>
                    <a:bodyPr/>
                    <a:lstStyle/>
                    <a:p>
                      <a:pPr marL="0" algn="ctr">
                        <a:lnSpc>
                          <a:spcPct val="100000"/>
                        </a:lnSpc>
                      </a:pPr>
                      <a:endParaRPr lang="en-US" sz="1050" b="1" kern="1200" spc="-10" dirty="0">
                        <a:solidFill>
                          <a:srgbClr val="FFFFFF"/>
                        </a:solidFill>
                        <a:latin typeface="+mn-lt"/>
                        <a:ea typeface="+mn-ea"/>
                      </a:endParaRPr>
                    </a:p>
                    <a:p>
                      <a:pPr marL="0" algn="ctr">
                        <a:lnSpc>
                          <a:spcPct val="100000"/>
                        </a:lnSpc>
                      </a:pPr>
                      <a:r>
                        <a:rPr lang="en-US" sz="1050" b="1" kern="1200" spc="-10" dirty="0">
                          <a:solidFill>
                            <a:srgbClr val="FFFFFF"/>
                          </a:solidFill>
                          <a:latin typeface="+mn-lt"/>
                          <a:ea typeface="+mn-ea"/>
                        </a:rPr>
                        <a:t>VECTON Multi-Fuel</a:t>
                      </a:r>
                      <a:endParaRPr sz="1050" b="1" kern="1200" spc="-10" dirty="0">
                        <a:solidFill>
                          <a:srgbClr val="FFFFFF"/>
                        </a:solidFill>
                        <a:latin typeface="+mn-lt"/>
                        <a:ea typeface="+mn-ea"/>
                      </a:endParaRPr>
                    </a:p>
                  </a:txBody>
                  <a:tcPr marL="0" marR="0" marT="90170"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B19E67"/>
                    </a:solidFill>
                  </a:tcPr>
                </a:tc>
                <a:tc>
                  <a:txBody>
                    <a:bodyPr/>
                    <a:lstStyle/>
                    <a:p>
                      <a:pPr marL="0" algn="ctr">
                        <a:lnSpc>
                          <a:spcPct val="100000"/>
                        </a:lnSpc>
                      </a:pPr>
                      <a:endParaRPr lang="en-US" sz="1050" b="0" dirty="0">
                        <a:solidFill>
                          <a:schemeClr val="tx1"/>
                        </a:solidFill>
                        <a:latin typeface="+mn-lt"/>
                        <a:cs typeface="Times New Roman"/>
                      </a:endParaRPr>
                    </a:p>
                    <a:p>
                      <a:pPr marL="0" algn="ctr">
                        <a:lnSpc>
                          <a:spcPct val="100000"/>
                        </a:lnSpc>
                      </a:pPr>
                      <a:r>
                        <a:rPr sz="1050" b="1" dirty="0">
                          <a:solidFill>
                            <a:srgbClr val="FFFFFF"/>
                          </a:solidFill>
                          <a:latin typeface="+mn-lt"/>
                        </a:rPr>
                        <a:t>CRB</a:t>
                      </a:r>
                      <a:r>
                        <a:rPr sz="1050" b="1" spc="-35" dirty="0">
                          <a:solidFill>
                            <a:srgbClr val="FFFFFF"/>
                          </a:solidFill>
                          <a:latin typeface="+mn-lt"/>
                        </a:rPr>
                        <a:t> </a:t>
                      </a:r>
                      <a:r>
                        <a:rPr sz="1050" b="1" spc="-10" dirty="0">
                          <a:solidFill>
                            <a:srgbClr val="FFFFFF"/>
                          </a:solidFill>
                          <a:latin typeface="+mn-lt"/>
                        </a:rPr>
                        <a:t>Multi</a:t>
                      </a:r>
                      <a:endParaRPr sz="1050" dirty="0">
                        <a:latin typeface="+mn-lt"/>
                      </a:endParaRPr>
                    </a:p>
                  </a:txBody>
                  <a:tcPr marL="0" marR="0" marT="90170"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075E56"/>
                    </a:solidFill>
                  </a:tcPr>
                </a:tc>
                <a:tc>
                  <a:txBody>
                    <a:bodyPr/>
                    <a:lstStyle/>
                    <a:p>
                      <a:pPr algn="ctr">
                        <a:lnSpc>
                          <a:spcPct val="100000"/>
                        </a:lnSpc>
                        <a:spcBef>
                          <a:spcPts val="710"/>
                        </a:spcBef>
                      </a:pPr>
                      <a:endParaRPr lang="en-US" sz="1050" dirty="0">
                        <a:latin typeface="+mn-lt"/>
                        <a:cs typeface="Times New Roman"/>
                      </a:endParaRPr>
                    </a:p>
                    <a:p>
                      <a:pPr marL="100965" algn="ctr">
                        <a:lnSpc>
                          <a:spcPct val="100000"/>
                        </a:lnSpc>
                      </a:pPr>
                      <a:r>
                        <a:rPr lang="en-US" sz="1050" b="1" dirty="0">
                          <a:solidFill>
                            <a:srgbClr val="FFFFFF"/>
                          </a:solidFill>
                          <a:latin typeface="+mn-lt"/>
                          <a:cs typeface="Fieldwork-Geo-Demibold"/>
                        </a:rPr>
                        <a:t>CRB</a:t>
                      </a:r>
                      <a:r>
                        <a:rPr lang="en-US" sz="1050" b="1" spc="-35" dirty="0">
                          <a:solidFill>
                            <a:srgbClr val="FFFFFF"/>
                          </a:solidFill>
                          <a:latin typeface="+mn-lt"/>
                          <a:cs typeface="Fieldwork-Geo-Demibold"/>
                        </a:rPr>
                        <a:t> </a:t>
                      </a:r>
                      <a:r>
                        <a:rPr lang="en-US" sz="1050" b="1" spc="-10" dirty="0">
                          <a:solidFill>
                            <a:srgbClr val="FFFFFF"/>
                          </a:solidFill>
                          <a:latin typeface="+mn-lt"/>
                          <a:cs typeface="Fieldwork-Geo-Demibold"/>
                        </a:rPr>
                        <a:t>Monograde</a:t>
                      </a:r>
                      <a:endParaRPr sz="1050" dirty="0">
                        <a:latin typeface="+mn-lt"/>
                      </a:endParaRPr>
                    </a:p>
                  </a:txBody>
                  <a:tcPr marL="0" marR="0" marT="90170"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3CA635"/>
                    </a:solidFill>
                  </a:tcPr>
                </a:tc>
                <a:extLst>
                  <a:ext uri="{0D108BD9-81ED-4DB2-BD59-A6C34878D82A}">
                    <a16:rowId xmlns:a16="http://schemas.microsoft.com/office/drawing/2014/main" val="10000"/>
                  </a:ext>
                </a:extLst>
              </a:tr>
              <a:tr h="377660">
                <a:tc gridSpan="3">
                  <a:txBody>
                    <a:bodyPr/>
                    <a:lstStyle/>
                    <a:p>
                      <a:pPr marL="0" marR="319405" indent="0" algn="ctr" defTabSz="914400" rtl="0" eaLnBrk="1" latinLnBrk="0" hangingPunct="1">
                        <a:lnSpc>
                          <a:spcPct val="100000"/>
                        </a:lnSpc>
                        <a:spcBef>
                          <a:spcPts val="0"/>
                        </a:spcBef>
                      </a:pPr>
                      <a:r>
                        <a:rPr lang="en-US" sz="900" b="1" kern="1200" spc="-10" dirty="0">
                          <a:solidFill>
                            <a:srgbClr val="FFFFFF"/>
                          </a:solidFill>
                          <a:latin typeface="+mn-lt"/>
                          <a:ea typeface="+mn-ea"/>
                          <a:cs typeface="+mn-cs"/>
                        </a:rPr>
                        <a:t>SYSTEM PRO TECHNOLOGY™ </a:t>
                      </a:r>
                    </a:p>
                  </a:txBody>
                  <a:tcPr marL="0" marR="0" marT="0" marB="0" anchor="ctr">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009343"/>
                    </a:solidFill>
                  </a:tcPr>
                </a:tc>
                <a:tc hMerge="1">
                  <a:txBody>
                    <a:bodyPr/>
                    <a:lstStyle/>
                    <a:p>
                      <a:endParaRPr/>
                    </a:p>
                  </a:txBody>
                  <a:tcPr marL="0" marR="0" marT="62865" marB="0">
                    <a:lnL w="6350">
                      <a:solidFill>
                        <a:srgbClr val="FFFFFF"/>
                      </a:solidFill>
                      <a:prstDash val="solid"/>
                    </a:lnL>
                    <a:lnR w="6350">
                      <a:solidFill>
                        <a:srgbClr val="FFFFFF"/>
                      </a:solidFill>
                      <a:prstDash val="solid"/>
                    </a:lnR>
                    <a:lnT w="12700">
                      <a:solidFill>
                        <a:srgbClr val="FFFFFF"/>
                      </a:solidFill>
                      <a:prstDash val="solid"/>
                    </a:lnT>
                    <a:lnB w="12700">
                      <a:solidFill>
                        <a:srgbClr val="FFFFFF"/>
                      </a:solidFill>
                      <a:prstDash val="solid"/>
                    </a:lnB>
                    <a:solidFill>
                      <a:srgbClr val="009343"/>
                    </a:solidFill>
                  </a:tcPr>
                </a:tc>
                <a:tc hMerge="1">
                  <a:txBody>
                    <a:bodyPr/>
                    <a:lstStyle/>
                    <a:p>
                      <a:endParaRPr/>
                    </a:p>
                  </a:txBody>
                  <a:tcPr marL="0" marR="0" marT="22860"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009343"/>
                    </a:solidFill>
                  </a:tcPr>
                </a:tc>
                <a:tc>
                  <a:txBody>
                    <a:bodyPr/>
                    <a:lstStyle/>
                    <a:p>
                      <a:pPr marL="0" marR="319405" indent="-67945" algn="ctr" defTabSz="914400" rtl="0" eaLnBrk="1" latinLnBrk="0" hangingPunct="1">
                        <a:lnSpc>
                          <a:spcPct val="100000"/>
                        </a:lnSpc>
                        <a:spcBef>
                          <a:spcPts val="0"/>
                        </a:spcBef>
                      </a:pPr>
                      <a:endParaRPr lang="en-US" sz="900" b="1" kern="1200" spc="-20" dirty="0">
                        <a:solidFill>
                          <a:srgbClr val="FFFFFF"/>
                        </a:solidFill>
                        <a:latin typeface="+mn-lt"/>
                        <a:ea typeface="+mn-ea"/>
                        <a:cs typeface="+mn-cs"/>
                      </a:endParaRPr>
                    </a:p>
                    <a:p>
                      <a:pPr marL="0" marR="319405" indent="0" algn="ctr" defTabSz="914400" rtl="0" eaLnBrk="1" latinLnBrk="0" hangingPunct="1">
                        <a:lnSpc>
                          <a:spcPct val="100000"/>
                        </a:lnSpc>
                        <a:spcBef>
                          <a:spcPts val="0"/>
                        </a:spcBef>
                      </a:pPr>
                      <a:r>
                        <a:rPr lang="en-US" sz="900" b="1" kern="1200" spc="-10" dirty="0">
                          <a:solidFill>
                            <a:srgbClr val="FFFFFF"/>
                          </a:solidFill>
                          <a:latin typeface="+mn-lt"/>
                          <a:ea typeface="+mn-ea"/>
                          <a:cs typeface="+mn-cs"/>
                        </a:rPr>
                        <a:t>           </a:t>
                      </a:r>
                      <a:r>
                        <a:rPr sz="900" b="1" kern="1200" spc="-10" dirty="0">
                          <a:solidFill>
                            <a:srgbClr val="FFFFFF"/>
                          </a:solidFill>
                          <a:latin typeface="+mn-lt"/>
                          <a:ea typeface="+mn-ea"/>
                          <a:cs typeface="+mn-cs"/>
                        </a:rPr>
                        <a:t>Long and Healthy Engine Life</a:t>
                      </a:r>
                      <a:endParaRPr lang="en-US" sz="900" b="1" kern="1200" spc="-10" dirty="0">
                        <a:solidFill>
                          <a:srgbClr val="FFFFFF"/>
                        </a:solidFill>
                        <a:latin typeface="+mn-lt"/>
                        <a:ea typeface="+mn-ea"/>
                        <a:cs typeface="+mn-cs"/>
                      </a:endParaRPr>
                    </a:p>
                    <a:p>
                      <a:pPr marL="0" marR="319405" indent="-67945" algn="ctr" defTabSz="914400" rtl="0" eaLnBrk="1" latinLnBrk="0" hangingPunct="1">
                        <a:lnSpc>
                          <a:spcPct val="100000"/>
                        </a:lnSpc>
                        <a:spcBef>
                          <a:spcPts val="600"/>
                        </a:spcBef>
                      </a:pPr>
                      <a:endParaRPr sz="900" b="1" kern="1200" spc="-20" dirty="0">
                        <a:solidFill>
                          <a:srgbClr val="FFFFFF"/>
                        </a:solidFill>
                        <a:latin typeface="+mn-lt"/>
                        <a:ea typeface="+mn-ea"/>
                        <a:cs typeface="+mn-cs"/>
                      </a:endParaRPr>
                    </a:p>
                  </a:txBody>
                  <a:tcPr marL="0" marR="0" marT="22860"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009343"/>
                    </a:solidFill>
                  </a:tcPr>
                </a:tc>
                <a:tc>
                  <a:txBody>
                    <a:bodyPr/>
                    <a:lstStyle/>
                    <a:p>
                      <a:endParaRPr lang="en-US" b="1" dirty="0">
                        <a:latin typeface="+mn-lt"/>
                      </a:endParaRPr>
                    </a:p>
                  </a:txBody>
                  <a:tcPr marL="0" marR="0" marT="22860"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rgbClr val="009343"/>
                    </a:solidFill>
                  </a:tcPr>
                </a:tc>
                <a:extLst>
                  <a:ext uri="{0D108BD9-81ED-4DB2-BD59-A6C34878D82A}">
                    <a16:rowId xmlns:a16="http://schemas.microsoft.com/office/drawing/2014/main" val="10001"/>
                  </a:ext>
                </a:extLst>
              </a:tr>
              <a:tr h="0">
                <a:tc>
                  <a:txBody>
                    <a:bodyPr/>
                    <a:lstStyle/>
                    <a:p>
                      <a:pPr algn="ctr">
                        <a:lnSpc>
                          <a:spcPct val="150000"/>
                        </a:lnSpc>
                      </a:pPr>
                      <a:r>
                        <a:rPr lang="en-US" altLang="en-US" sz="1000" dirty="0">
                          <a:solidFill>
                            <a:schemeClr val="tx1">
                              <a:lumMod val="75000"/>
                              <a:lumOff val="25000"/>
                            </a:schemeClr>
                          </a:solidFill>
                          <a:latin typeface="+mn-lt"/>
                        </a:rPr>
                        <a:t>5W-40 CK-4/SN</a:t>
                      </a:r>
                    </a:p>
                    <a:p>
                      <a:pPr algn="ctr">
                        <a:lnSpc>
                          <a:spcPct val="150000"/>
                        </a:lnSpc>
                      </a:pPr>
                      <a:r>
                        <a:rPr lang="en-US" altLang="en-US" sz="1000" dirty="0">
                          <a:solidFill>
                            <a:schemeClr val="tx1">
                              <a:lumMod val="75000"/>
                              <a:lumOff val="25000"/>
                            </a:schemeClr>
                          </a:solidFill>
                          <a:latin typeface="+mn-lt"/>
                        </a:rPr>
                        <a:t>15W-40 CK-4</a:t>
                      </a:r>
                    </a:p>
                    <a:p>
                      <a:pPr algn="ctr">
                        <a:lnSpc>
                          <a:spcPct val="150000"/>
                        </a:lnSpc>
                      </a:pPr>
                      <a:r>
                        <a:rPr lang="en-US" altLang="en-US" sz="1000" dirty="0">
                          <a:solidFill>
                            <a:schemeClr val="tx1">
                              <a:lumMod val="75000"/>
                              <a:lumOff val="25000"/>
                            </a:schemeClr>
                          </a:solidFill>
                          <a:latin typeface="+mn-lt"/>
                        </a:rPr>
                        <a:t>10W-30 FA-4</a:t>
                      </a:r>
                    </a:p>
                    <a:p>
                      <a:pPr algn="ctr">
                        <a:lnSpc>
                          <a:spcPct val="150000"/>
                        </a:lnSpc>
                      </a:pPr>
                      <a:endParaRPr lang="en-US" altLang="en-US" sz="1000" dirty="0">
                        <a:solidFill>
                          <a:schemeClr val="tx1">
                            <a:lumMod val="75000"/>
                            <a:lumOff val="25000"/>
                          </a:schemeClr>
                        </a:solidFill>
                        <a:latin typeface="+mn-lt"/>
                      </a:endParaRPr>
                    </a:p>
                  </a:txBody>
                  <a:tcPr marL="0" marR="0" marT="117475"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latinLnBrk="0" hangingPunct="1">
                        <a:lnSpc>
                          <a:spcPct val="150000"/>
                        </a:lnSpc>
                        <a:spcBef>
                          <a:spcPts val="0"/>
                        </a:spcBef>
                        <a:spcAft>
                          <a:spcPts val="0"/>
                        </a:spcAft>
                        <a:buNone/>
                      </a:pPr>
                      <a:r>
                        <a:rPr lang="en-US" sz="1000" kern="1200" noProof="0" dirty="0">
                          <a:solidFill>
                            <a:schemeClr val="tx1">
                              <a:lumMod val="75000"/>
                              <a:lumOff val="25000"/>
                            </a:schemeClr>
                          </a:solidFill>
                          <a:latin typeface="+mn-lt"/>
                          <a:ea typeface="+mn-ea"/>
                          <a:cs typeface="+mn-cs"/>
                        </a:rPr>
                        <a:t>Long Drain </a:t>
                      </a:r>
                      <a:r>
                        <a:rPr lang="en-US" altLang="en-US" sz="1000" kern="1200" dirty="0">
                          <a:solidFill>
                            <a:schemeClr val="tx1">
                              <a:lumMod val="75000"/>
                              <a:lumOff val="25000"/>
                            </a:schemeClr>
                          </a:solidFill>
                          <a:latin typeface="+mn-lt"/>
                          <a:ea typeface="+mn-ea"/>
                          <a:cs typeface="+mn-cs"/>
                        </a:rPr>
                        <a:t>5W-30 CK-4 /SN</a:t>
                      </a:r>
                    </a:p>
                    <a:p>
                      <a:pPr marL="0" marR="0" lvl="0" indent="0" algn="ctr" defTabSz="914400" rtl="0" eaLnBrk="1" latinLnBrk="0" hangingPunct="1">
                        <a:lnSpc>
                          <a:spcPct val="150000"/>
                        </a:lnSpc>
                        <a:spcBef>
                          <a:spcPts val="0"/>
                        </a:spcBef>
                        <a:spcAft>
                          <a:spcPts val="0"/>
                        </a:spcAft>
                        <a:buNone/>
                      </a:pPr>
                      <a:r>
                        <a:rPr lang="en-US" sz="1000" kern="1200" noProof="0" dirty="0">
                          <a:solidFill>
                            <a:schemeClr val="tx1">
                              <a:lumMod val="75000"/>
                              <a:lumOff val="25000"/>
                            </a:schemeClr>
                          </a:solidFill>
                          <a:latin typeface="+mn-lt"/>
                          <a:ea typeface="+mn-ea"/>
                          <a:cs typeface="+mn-cs"/>
                        </a:rPr>
                        <a:t>Long Drain </a:t>
                      </a:r>
                      <a:r>
                        <a:rPr lang="en-US" altLang="en-US" sz="1000" kern="1200" dirty="0">
                          <a:solidFill>
                            <a:schemeClr val="tx1">
                              <a:lumMod val="75000"/>
                              <a:lumOff val="25000"/>
                            </a:schemeClr>
                          </a:solidFill>
                          <a:latin typeface="+mn-lt"/>
                          <a:ea typeface="+mn-ea"/>
                          <a:cs typeface="+mn-cs"/>
                        </a:rPr>
                        <a:t>10W-30 CK-4</a:t>
                      </a:r>
                      <a:endParaRPr lang="en-US" sz="1000" kern="1200" dirty="0">
                        <a:solidFill>
                          <a:schemeClr val="tx1">
                            <a:lumMod val="75000"/>
                            <a:lumOff val="25000"/>
                          </a:schemeClr>
                        </a:solidFill>
                        <a:latin typeface="+mn-lt"/>
                        <a:ea typeface="+mn-ea"/>
                        <a:cs typeface="+mn-cs"/>
                      </a:endParaRPr>
                    </a:p>
                    <a:p>
                      <a:pPr marL="0" algn="ctr" defTabSz="914400" rtl="0" eaLnBrk="1" latinLnBrk="0" hangingPunct="1">
                        <a:lnSpc>
                          <a:spcPct val="150000"/>
                        </a:lnSpc>
                        <a:spcBef>
                          <a:spcPts val="925"/>
                        </a:spcBef>
                      </a:pPr>
                      <a:endParaRPr sz="1000" kern="1200" dirty="0">
                        <a:solidFill>
                          <a:schemeClr val="tx1">
                            <a:lumMod val="75000"/>
                            <a:lumOff val="25000"/>
                          </a:schemeClr>
                        </a:solidFill>
                        <a:latin typeface="+mn-lt"/>
                        <a:ea typeface="+mn-ea"/>
                        <a:cs typeface="+mn-cs"/>
                      </a:endParaRPr>
                    </a:p>
                  </a:txBody>
                  <a:tcPr marL="0" marR="0" marT="117475"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latinLnBrk="0" hangingPunct="1">
                        <a:lnSpc>
                          <a:spcPct val="150000"/>
                        </a:lnSpc>
                        <a:spcBef>
                          <a:spcPts val="0"/>
                        </a:spcBef>
                        <a:spcAft>
                          <a:spcPts val="0"/>
                        </a:spcAft>
                        <a:buNone/>
                      </a:pPr>
                      <a:r>
                        <a:rPr lang="en-US" sz="1000" kern="1200" dirty="0">
                          <a:solidFill>
                            <a:schemeClr val="tx1">
                              <a:lumMod val="75000"/>
                              <a:lumOff val="25000"/>
                            </a:schemeClr>
                          </a:solidFill>
                          <a:latin typeface="+mn-lt"/>
                          <a:ea typeface="+mn-ea"/>
                          <a:cs typeface="+mn-cs"/>
                        </a:rPr>
                        <a:t>10W-30 CK-4/NG </a:t>
                      </a:r>
                    </a:p>
                    <a:p>
                      <a:pPr marL="0" marR="0" lvl="0" indent="0" algn="ctr" defTabSz="914400" rtl="0" eaLnBrk="1" latinLnBrk="0" hangingPunct="1">
                        <a:lnSpc>
                          <a:spcPct val="150000"/>
                        </a:lnSpc>
                        <a:spcBef>
                          <a:spcPts val="0"/>
                        </a:spcBef>
                        <a:spcAft>
                          <a:spcPts val="0"/>
                        </a:spcAft>
                        <a:buNone/>
                      </a:pPr>
                      <a:r>
                        <a:rPr lang="en-US" sz="1000" kern="1200" dirty="0">
                          <a:solidFill>
                            <a:schemeClr val="tx1">
                              <a:lumMod val="75000"/>
                              <a:lumOff val="25000"/>
                            </a:schemeClr>
                          </a:solidFill>
                          <a:latin typeface="+mn-lt"/>
                          <a:ea typeface="+mn-ea"/>
                          <a:cs typeface="+mn-cs"/>
                        </a:rPr>
                        <a:t>15W-40 CK-4/NG</a:t>
                      </a:r>
                      <a:endParaRPr sz="1000" kern="1200" dirty="0">
                        <a:solidFill>
                          <a:schemeClr val="tx1">
                            <a:lumMod val="75000"/>
                            <a:lumOff val="25000"/>
                          </a:schemeClr>
                        </a:solidFill>
                        <a:latin typeface="+mn-lt"/>
                        <a:ea typeface="+mn-ea"/>
                        <a:cs typeface="+mn-cs"/>
                      </a:endParaRPr>
                    </a:p>
                  </a:txBody>
                  <a:tcPr marL="0" marR="0" marT="117475"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50000"/>
                        </a:lnSpc>
                      </a:pPr>
                      <a:r>
                        <a:rPr lang="en-US" altLang="en-US" sz="1000" dirty="0">
                          <a:solidFill>
                            <a:schemeClr val="tx1">
                              <a:lumMod val="75000"/>
                              <a:lumOff val="25000"/>
                            </a:schemeClr>
                          </a:solidFill>
                          <a:latin typeface="+mn-lt"/>
                        </a:rPr>
                        <a:t>10W-30 CK-4</a:t>
                      </a:r>
                    </a:p>
                    <a:p>
                      <a:pPr algn="ctr">
                        <a:lnSpc>
                          <a:spcPct val="150000"/>
                        </a:lnSpc>
                      </a:pPr>
                      <a:r>
                        <a:rPr lang="en-US" altLang="en-US" sz="1000" dirty="0">
                          <a:solidFill>
                            <a:schemeClr val="tx1">
                              <a:lumMod val="75000"/>
                              <a:lumOff val="25000"/>
                            </a:schemeClr>
                          </a:solidFill>
                          <a:latin typeface="+mn-lt"/>
                        </a:rPr>
                        <a:t>15W-40 CK-4</a:t>
                      </a:r>
                    </a:p>
                    <a:p>
                      <a:pPr marL="645160" algn="ctr">
                        <a:lnSpc>
                          <a:spcPct val="100000"/>
                        </a:lnSpc>
                        <a:spcBef>
                          <a:spcPts val="925"/>
                        </a:spcBef>
                      </a:pPr>
                      <a:endParaRPr sz="1000" dirty="0">
                        <a:latin typeface="+mn-lt"/>
                      </a:endParaRPr>
                    </a:p>
                  </a:txBody>
                  <a:tcPr marL="0" marR="0" marT="117475"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sz="1000" kern="1200" dirty="0">
                          <a:solidFill>
                            <a:schemeClr val="tx1">
                              <a:lumMod val="75000"/>
                              <a:lumOff val="25000"/>
                            </a:schemeClr>
                          </a:solidFill>
                          <a:latin typeface="+mn-lt"/>
                          <a:ea typeface="+mn-ea"/>
                          <a:cs typeface="+mn-cs"/>
                        </a:rPr>
                        <a:t>10W CF</a:t>
                      </a:r>
                    </a:p>
                    <a:p>
                      <a:pPr marL="0" marR="0" lvl="0" indent="0" algn="ctr" defTabSz="914400" rtl="0" eaLnBrk="1" fontAlgn="auto" latinLnBrk="0" hangingPunct="1">
                        <a:lnSpc>
                          <a:spcPct val="150000"/>
                        </a:lnSpc>
                        <a:spcBef>
                          <a:spcPts val="0"/>
                        </a:spcBef>
                        <a:spcAft>
                          <a:spcPts val="0"/>
                        </a:spcAft>
                        <a:buClrTx/>
                        <a:buSzTx/>
                        <a:buFontTx/>
                        <a:buNone/>
                        <a:tabLst/>
                        <a:defRPr/>
                      </a:pPr>
                      <a:r>
                        <a:rPr lang="en-US" sz="1000" kern="1200" dirty="0">
                          <a:solidFill>
                            <a:schemeClr val="tx1">
                              <a:lumMod val="75000"/>
                              <a:lumOff val="25000"/>
                            </a:schemeClr>
                          </a:solidFill>
                          <a:latin typeface="+mn-lt"/>
                          <a:ea typeface="+mn-ea"/>
                          <a:cs typeface="+mn-cs"/>
                        </a:rPr>
                        <a:t>30 CF</a:t>
                      </a:r>
                    </a:p>
                    <a:p>
                      <a:pPr marL="0" marR="0" lvl="0" indent="0" algn="ctr" defTabSz="914400" rtl="0" eaLnBrk="1" fontAlgn="auto" latinLnBrk="0" hangingPunct="1">
                        <a:lnSpc>
                          <a:spcPct val="150000"/>
                        </a:lnSpc>
                        <a:spcBef>
                          <a:spcPts val="0"/>
                        </a:spcBef>
                        <a:spcAft>
                          <a:spcPts val="0"/>
                        </a:spcAft>
                        <a:buClrTx/>
                        <a:buSzTx/>
                        <a:buFontTx/>
                        <a:buNone/>
                        <a:tabLst/>
                        <a:defRPr/>
                      </a:pPr>
                      <a:r>
                        <a:rPr lang="en-US" sz="1000" kern="1200" dirty="0">
                          <a:solidFill>
                            <a:schemeClr val="tx1">
                              <a:lumMod val="75000"/>
                              <a:lumOff val="25000"/>
                            </a:schemeClr>
                          </a:solidFill>
                          <a:latin typeface="+mn-lt"/>
                          <a:ea typeface="+mn-ea"/>
                          <a:cs typeface="+mn-cs"/>
                        </a:rPr>
                        <a:t>40 CF/CF-2</a:t>
                      </a:r>
                    </a:p>
                    <a:p>
                      <a:pPr marL="0" marR="0" lvl="0" indent="0" algn="ctr" defTabSz="914400" rtl="0" eaLnBrk="1" fontAlgn="auto" latinLnBrk="0" hangingPunct="1">
                        <a:lnSpc>
                          <a:spcPct val="150000"/>
                        </a:lnSpc>
                        <a:spcBef>
                          <a:spcPts val="0"/>
                        </a:spcBef>
                        <a:spcAft>
                          <a:spcPts val="0"/>
                        </a:spcAft>
                        <a:buClrTx/>
                        <a:buSzTx/>
                        <a:buFontTx/>
                        <a:buNone/>
                        <a:tabLst/>
                        <a:defRPr/>
                      </a:pPr>
                      <a:r>
                        <a:rPr lang="en-US" sz="1000" kern="1200" dirty="0">
                          <a:solidFill>
                            <a:schemeClr val="tx1">
                              <a:lumMod val="75000"/>
                              <a:lumOff val="25000"/>
                            </a:schemeClr>
                          </a:solidFill>
                          <a:latin typeface="+mn-lt"/>
                          <a:ea typeface="+mn-ea"/>
                          <a:cs typeface="+mn-cs"/>
                        </a:rPr>
                        <a:t>50 CF/CF-2</a:t>
                      </a:r>
                    </a:p>
                    <a:p>
                      <a:pPr marL="0" marR="0" lvl="0" indent="0" algn="ctr" defTabSz="914400" rtl="0" eaLnBrk="1" fontAlgn="auto" latinLnBrk="0" hangingPunct="1">
                        <a:lnSpc>
                          <a:spcPct val="150000"/>
                        </a:lnSpc>
                        <a:spcBef>
                          <a:spcPts val="0"/>
                        </a:spcBef>
                        <a:spcAft>
                          <a:spcPts val="0"/>
                        </a:spcAft>
                        <a:buClrTx/>
                        <a:buSzTx/>
                        <a:buFontTx/>
                        <a:buNone/>
                        <a:tabLst/>
                        <a:defRPr/>
                      </a:pPr>
                      <a:endParaRPr lang="en-US" sz="1000" kern="1200" dirty="0">
                        <a:solidFill>
                          <a:schemeClr val="tx1">
                            <a:lumMod val="75000"/>
                            <a:lumOff val="25000"/>
                          </a:schemeClr>
                        </a:solidFill>
                        <a:latin typeface="+mn-lt"/>
                        <a:ea typeface="+mn-ea"/>
                        <a:cs typeface="+mn-cs"/>
                      </a:endParaRPr>
                    </a:p>
                  </a:txBody>
                  <a:tcPr marL="0" marR="0" marT="117475" marB="0">
                    <a:lnL w="12700" cap="flat" cmpd="sng" algn="ctr">
                      <a:solidFill>
                        <a:srgbClr val="EAEAEA"/>
                      </a:solidFill>
                      <a:prstDash val="solid"/>
                      <a:round/>
                      <a:headEnd type="none" w="med" len="med"/>
                      <a:tailEnd type="none" w="med" len="med"/>
                    </a:lnL>
                    <a:lnR w="12700" cap="flat" cmpd="sng" algn="ctr">
                      <a:solidFill>
                        <a:srgbClr val="EAEAEA"/>
                      </a:solidFill>
                      <a:prstDash val="solid"/>
                      <a:round/>
                      <a:headEnd type="none" w="med" len="med"/>
                      <a:tailEnd type="none" w="med" len="med"/>
                    </a:lnR>
                    <a:lnT w="12700" cap="flat" cmpd="sng" algn="ctr">
                      <a:solidFill>
                        <a:srgbClr val="EAEAEA"/>
                      </a:solidFill>
                      <a:prstDash val="solid"/>
                      <a:round/>
                      <a:headEnd type="none" w="med" len="med"/>
                      <a:tailEnd type="none" w="med" len="med"/>
                    </a:lnT>
                    <a:lnB w="12700" cap="flat" cmpd="sng" algn="ctr">
                      <a:solidFill>
                        <a:srgbClr val="EAEAE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bl>
          </a:graphicData>
        </a:graphic>
      </p:graphicFrame>
      <p:sp>
        <p:nvSpPr>
          <p:cNvPr id="100" name="object 25">
            <a:extLst>
              <a:ext uri="{FF2B5EF4-FFF2-40B4-BE49-F238E27FC236}">
                <a16:creationId xmlns:a16="http://schemas.microsoft.com/office/drawing/2014/main" id="{AA35D31C-9EE2-CC0F-317E-A15543D248C0}"/>
              </a:ext>
            </a:extLst>
          </p:cNvPr>
          <p:cNvSpPr txBox="1">
            <a:spLocks/>
          </p:cNvSpPr>
          <p:nvPr/>
        </p:nvSpPr>
        <p:spPr>
          <a:xfrm>
            <a:off x="533400" y="426243"/>
            <a:ext cx="6893118" cy="566822"/>
          </a:xfrm>
          <a:prstGeom prst="rect">
            <a:avLst/>
          </a:prstGeom>
        </p:spPr>
        <p:txBody>
          <a:bodyPr vert="horz" wrap="square" lIns="0" tIns="12700" rIns="0" bIns="0" rtlCol="0">
            <a:spAutoFit/>
          </a:bodyPr>
          <a:lstStyle>
            <a:lvl1pPr>
              <a:defRPr sz="2700" b="0" i="0">
                <a:solidFill>
                  <a:srgbClr val="009343"/>
                </a:solidFill>
                <a:latin typeface="Fieldwork 04 Geo Regular"/>
                <a:ea typeface="+mj-ea"/>
                <a:cs typeface="Fieldwork 04 Geo Regular"/>
              </a:defRPr>
            </a:lvl1pPr>
          </a:lstStyle>
          <a:p>
            <a:pPr marL="12700" marR="0" lvl="0" indent="0" defTabSz="914400" eaLnBrk="1" fontAlgn="auto" latinLnBrk="0" hangingPunct="1">
              <a:lnSpc>
                <a:spcPct val="100000"/>
              </a:lnSpc>
              <a:spcBef>
                <a:spcPts val="100"/>
              </a:spcBef>
              <a:spcAft>
                <a:spcPts val="0"/>
              </a:spcAft>
              <a:buClrTx/>
              <a:buSzTx/>
              <a:buFontTx/>
              <a:buNone/>
              <a:tabLst/>
              <a:defRPr/>
            </a:pPr>
            <a:r>
              <a:rPr lang="en-GB" sz="3600" dirty="0">
                <a:solidFill>
                  <a:schemeClr val="accent2"/>
                </a:solidFill>
                <a:latin typeface="Arial" panose="020B0604020202020204" pitchFamily="34" charset="0"/>
                <a:cs typeface="Arial" panose="020B0604020202020204" pitchFamily="34" charset="0"/>
              </a:rPr>
              <a:t>Commercial Vehicle Engine Oils</a:t>
            </a:r>
          </a:p>
        </p:txBody>
      </p:sp>
      <p:sp>
        <p:nvSpPr>
          <p:cNvPr id="101" name="object 26">
            <a:extLst>
              <a:ext uri="{FF2B5EF4-FFF2-40B4-BE49-F238E27FC236}">
                <a16:creationId xmlns:a16="http://schemas.microsoft.com/office/drawing/2014/main" id="{FD65D7C5-5E2D-F406-22DB-F140A06EA423}"/>
              </a:ext>
            </a:extLst>
          </p:cNvPr>
          <p:cNvSpPr txBox="1"/>
          <p:nvPr/>
        </p:nvSpPr>
        <p:spPr>
          <a:xfrm>
            <a:off x="3656804" y="1331139"/>
            <a:ext cx="711835" cy="212879"/>
          </a:xfrm>
          <a:prstGeom prst="rect">
            <a:avLst/>
          </a:prstGeom>
        </p:spPr>
        <p:txBody>
          <a:bodyPr vert="horz" wrap="square" lIns="0" tIns="12700" rIns="0" bIns="0" rtlCol="0">
            <a:spAutoFit/>
          </a:bodyPr>
          <a:lstStyle/>
          <a:p>
            <a:pPr marL="12700">
              <a:spcBef>
                <a:spcPts val="100"/>
              </a:spcBef>
            </a:pPr>
            <a:r>
              <a:rPr sz="1300" kern="0" spc="-10" dirty="0">
                <a:solidFill>
                  <a:sysClr val="windowText" lastClr="000000"/>
                </a:solidFill>
                <a:cs typeface="Fieldwork 04 Geo Regular"/>
              </a:rPr>
              <a:t>Premium</a:t>
            </a:r>
            <a:endParaRPr sz="1300" kern="0" dirty="0">
              <a:solidFill>
                <a:sysClr val="windowText" lastClr="000000"/>
              </a:solidFill>
              <a:cs typeface="Fieldwork 04 Geo Regular"/>
            </a:endParaRPr>
          </a:p>
        </p:txBody>
      </p:sp>
      <p:sp>
        <p:nvSpPr>
          <p:cNvPr id="104" name="object 29">
            <a:extLst>
              <a:ext uri="{FF2B5EF4-FFF2-40B4-BE49-F238E27FC236}">
                <a16:creationId xmlns:a16="http://schemas.microsoft.com/office/drawing/2014/main" id="{CF394DD8-6F7F-5880-014B-44440F8862B9}"/>
              </a:ext>
            </a:extLst>
          </p:cNvPr>
          <p:cNvSpPr txBox="1"/>
          <p:nvPr/>
        </p:nvSpPr>
        <p:spPr>
          <a:xfrm>
            <a:off x="9379480" y="1317213"/>
            <a:ext cx="379095" cy="212879"/>
          </a:xfrm>
          <a:prstGeom prst="rect">
            <a:avLst/>
          </a:prstGeom>
        </p:spPr>
        <p:txBody>
          <a:bodyPr vert="horz" wrap="square" lIns="0" tIns="12700" rIns="0" bIns="0" rtlCol="0">
            <a:spAutoFit/>
          </a:bodyPr>
          <a:lstStyle/>
          <a:p>
            <a:pPr marL="12700">
              <a:spcBef>
                <a:spcPts val="100"/>
              </a:spcBef>
            </a:pPr>
            <a:r>
              <a:rPr sz="1300" kern="0" spc="-20" dirty="0">
                <a:solidFill>
                  <a:sysClr val="windowText" lastClr="000000"/>
                </a:solidFill>
                <a:cs typeface="Fieldwork 04 Geo Regular"/>
              </a:rPr>
              <a:t>Core</a:t>
            </a:r>
            <a:endParaRPr sz="1300" kern="0" dirty="0">
              <a:solidFill>
                <a:sysClr val="windowText" lastClr="000000"/>
              </a:solidFill>
              <a:cs typeface="Fieldwork 04 Geo Regular"/>
            </a:endParaRPr>
          </a:p>
        </p:txBody>
      </p:sp>
      <p:sp>
        <p:nvSpPr>
          <p:cNvPr id="105" name="object 30">
            <a:extLst>
              <a:ext uri="{FF2B5EF4-FFF2-40B4-BE49-F238E27FC236}">
                <a16:creationId xmlns:a16="http://schemas.microsoft.com/office/drawing/2014/main" id="{E21ED966-6331-590D-41DD-286F2299CE96}"/>
              </a:ext>
            </a:extLst>
          </p:cNvPr>
          <p:cNvSpPr/>
          <p:nvPr/>
        </p:nvSpPr>
        <p:spPr>
          <a:xfrm>
            <a:off x="7412153" y="1433151"/>
            <a:ext cx="1828800" cy="0"/>
          </a:xfrm>
          <a:custGeom>
            <a:avLst/>
            <a:gdLst/>
            <a:ahLst/>
            <a:cxnLst/>
            <a:rect l="l" t="t" r="r" b="b"/>
            <a:pathLst>
              <a:path w="2961640">
                <a:moveTo>
                  <a:pt x="0" y="0"/>
                </a:moveTo>
                <a:lnTo>
                  <a:pt x="2961551" y="0"/>
                </a:lnTo>
              </a:path>
            </a:pathLst>
          </a:custGeom>
          <a:ln w="6350">
            <a:solidFill>
              <a:srgbClr val="009343"/>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106" name="object 31">
            <a:extLst>
              <a:ext uri="{FF2B5EF4-FFF2-40B4-BE49-F238E27FC236}">
                <a16:creationId xmlns:a16="http://schemas.microsoft.com/office/drawing/2014/main" id="{604D4ECF-C09E-79DE-16FE-BABAA91B58F5}"/>
              </a:ext>
            </a:extLst>
          </p:cNvPr>
          <p:cNvSpPr/>
          <p:nvPr/>
        </p:nvSpPr>
        <p:spPr>
          <a:xfrm>
            <a:off x="9881555" y="1432815"/>
            <a:ext cx="1828800" cy="0"/>
          </a:xfrm>
          <a:custGeom>
            <a:avLst/>
            <a:gdLst/>
            <a:ahLst/>
            <a:cxnLst/>
            <a:rect l="l" t="t" r="r" b="b"/>
            <a:pathLst>
              <a:path w="2961640">
                <a:moveTo>
                  <a:pt x="0" y="0"/>
                </a:moveTo>
                <a:lnTo>
                  <a:pt x="2961551" y="0"/>
                </a:lnTo>
              </a:path>
            </a:pathLst>
          </a:custGeom>
          <a:ln w="6350">
            <a:solidFill>
              <a:srgbClr val="009343"/>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pic>
        <p:nvPicPr>
          <p:cNvPr id="3" name="Picture 2">
            <a:extLst>
              <a:ext uri="{FF2B5EF4-FFF2-40B4-BE49-F238E27FC236}">
                <a16:creationId xmlns:a16="http://schemas.microsoft.com/office/drawing/2014/main" id="{E00A7605-3785-B659-BAB6-D5AAC76BFF96}"/>
              </a:ext>
            </a:extLst>
          </p:cNvPr>
          <p:cNvPicPr>
            <a:picLocks noChangeAspect="1"/>
          </p:cNvPicPr>
          <p:nvPr/>
        </p:nvPicPr>
        <p:blipFill>
          <a:blip r:embed="rId2"/>
          <a:stretch>
            <a:fillRect/>
          </a:stretch>
        </p:blipFill>
        <p:spPr>
          <a:xfrm>
            <a:off x="1156477" y="1690784"/>
            <a:ext cx="1450972" cy="1450972"/>
          </a:xfrm>
          <a:prstGeom prst="rect">
            <a:avLst/>
          </a:prstGeom>
          <a:ln>
            <a:noFill/>
          </a:ln>
        </p:spPr>
      </p:pic>
      <p:pic>
        <p:nvPicPr>
          <p:cNvPr id="5" name="Picture 4">
            <a:extLst>
              <a:ext uri="{FF2B5EF4-FFF2-40B4-BE49-F238E27FC236}">
                <a16:creationId xmlns:a16="http://schemas.microsoft.com/office/drawing/2014/main" id="{69A62A02-FEE9-DEE2-98D1-4758E001AB57}"/>
              </a:ext>
            </a:extLst>
          </p:cNvPr>
          <p:cNvPicPr>
            <a:picLocks noChangeAspect="1"/>
          </p:cNvPicPr>
          <p:nvPr/>
        </p:nvPicPr>
        <p:blipFill>
          <a:blip r:embed="rId3"/>
          <a:stretch>
            <a:fillRect/>
          </a:stretch>
        </p:blipFill>
        <p:spPr>
          <a:xfrm>
            <a:off x="7840209" y="1717198"/>
            <a:ext cx="1450972" cy="1450972"/>
          </a:xfrm>
          <a:prstGeom prst="rect">
            <a:avLst/>
          </a:prstGeom>
          <a:ln>
            <a:noFill/>
          </a:ln>
        </p:spPr>
      </p:pic>
      <p:pic>
        <p:nvPicPr>
          <p:cNvPr id="6" name="Picture 5">
            <a:extLst>
              <a:ext uri="{FF2B5EF4-FFF2-40B4-BE49-F238E27FC236}">
                <a16:creationId xmlns:a16="http://schemas.microsoft.com/office/drawing/2014/main" id="{53C09D40-5501-6B0E-C716-FE3B04D106D5}"/>
              </a:ext>
            </a:extLst>
          </p:cNvPr>
          <p:cNvPicPr>
            <a:picLocks noChangeAspect="1"/>
          </p:cNvPicPr>
          <p:nvPr/>
        </p:nvPicPr>
        <p:blipFill>
          <a:blip r:embed="rId4"/>
          <a:stretch>
            <a:fillRect/>
          </a:stretch>
        </p:blipFill>
        <p:spPr>
          <a:xfrm>
            <a:off x="9834023" y="1513678"/>
            <a:ext cx="1634656" cy="1634656"/>
          </a:xfrm>
          <a:prstGeom prst="rect">
            <a:avLst/>
          </a:prstGeom>
          <a:ln>
            <a:noFill/>
          </a:ln>
        </p:spPr>
      </p:pic>
      <p:sp>
        <p:nvSpPr>
          <p:cNvPr id="7" name="object 30">
            <a:extLst>
              <a:ext uri="{FF2B5EF4-FFF2-40B4-BE49-F238E27FC236}">
                <a16:creationId xmlns:a16="http://schemas.microsoft.com/office/drawing/2014/main" id="{F8EFE80C-9549-717D-A835-5FCAF1ABF2D1}"/>
              </a:ext>
            </a:extLst>
          </p:cNvPr>
          <p:cNvSpPr/>
          <p:nvPr/>
        </p:nvSpPr>
        <p:spPr>
          <a:xfrm>
            <a:off x="738963" y="1423653"/>
            <a:ext cx="2743200" cy="0"/>
          </a:xfrm>
          <a:custGeom>
            <a:avLst/>
            <a:gdLst/>
            <a:ahLst/>
            <a:cxnLst/>
            <a:rect l="l" t="t" r="r" b="b"/>
            <a:pathLst>
              <a:path w="2961640">
                <a:moveTo>
                  <a:pt x="0" y="0"/>
                </a:moveTo>
                <a:lnTo>
                  <a:pt x="2961551" y="0"/>
                </a:lnTo>
              </a:path>
            </a:pathLst>
          </a:custGeom>
          <a:ln w="6350">
            <a:solidFill>
              <a:srgbClr val="009343"/>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8" name="object 30">
            <a:extLst>
              <a:ext uri="{FF2B5EF4-FFF2-40B4-BE49-F238E27FC236}">
                <a16:creationId xmlns:a16="http://schemas.microsoft.com/office/drawing/2014/main" id="{3CEA68F6-E05A-0EFA-5C4D-0E278AA67CFD}"/>
              </a:ext>
            </a:extLst>
          </p:cNvPr>
          <p:cNvSpPr/>
          <p:nvPr/>
        </p:nvSpPr>
        <p:spPr>
          <a:xfrm>
            <a:off x="4529989" y="1433178"/>
            <a:ext cx="2743200" cy="0"/>
          </a:xfrm>
          <a:custGeom>
            <a:avLst/>
            <a:gdLst/>
            <a:ahLst/>
            <a:cxnLst/>
            <a:rect l="l" t="t" r="r" b="b"/>
            <a:pathLst>
              <a:path w="2961640">
                <a:moveTo>
                  <a:pt x="0" y="0"/>
                </a:moveTo>
                <a:lnTo>
                  <a:pt x="2961551" y="0"/>
                </a:lnTo>
              </a:path>
            </a:pathLst>
          </a:custGeom>
          <a:ln w="6350">
            <a:solidFill>
              <a:srgbClr val="009343"/>
            </a:solidFill>
          </a:ln>
        </p:spPr>
        <p:txBody>
          <a:bodyPr wrap="square" lIns="0" tIns="0" rIns="0" bIns="0" rtlCol="0"/>
          <a:lstStyle/>
          <a:p>
            <a:endParaRPr lang="en-US" kern="0" dirty="0">
              <a:solidFill>
                <a:sysClr val="windowText" lastClr="000000"/>
              </a:solidFill>
            </a:endParaRPr>
          </a:p>
        </p:txBody>
      </p:sp>
      <p:pic>
        <p:nvPicPr>
          <p:cNvPr id="9" name="Picture 8">
            <a:extLst>
              <a:ext uri="{FF2B5EF4-FFF2-40B4-BE49-F238E27FC236}">
                <a16:creationId xmlns:a16="http://schemas.microsoft.com/office/drawing/2014/main" id="{BECDC449-AF0C-CCA4-4C06-69DBF0027BDD}"/>
              </a:ext>
            </a:extLst>
          </p:cNvPr>
          <p:cNvPicPr>
            <a:picLocks noChangeAspect="1"/>
          </p:cNvPicPr>
          <p:nvPr/>
        </p:nvPicPr>
        <p:blipFill>
          <a:blip r:embed="rId5"/>
          <a:stretch>
            <a:fillRect/>
          </a:stretch>
        </p:blipFill>
        <p:spPr>
          <a:xfrm>
            <a:off x="5554208" y="1697360"/>
            <a:ext cx="1450974" cy="1450974"/>
          </a:xfrm>
          <a:prstGeom prst="rect">
            <a:avLst/>
          </a:prstGeom>
        </p:spPr>
      </p:pic>
      <p:pic>
        <p:nvPicPr>
          <p:cNvPr id="11" name="Picture 10">
            <a:extLst>
              <a:ext uri="{FF2B5EF4-FFF2-40B4-BE49-F238E27FC236}">
                <a16:creationId xmlns:a16="http://schemas.microsoft.com/office/drawing/2014/main" id="{6DC425F8-14DB-0C98-51BB-D23AE31C0F63}"/>
              </a:ext>
            </a:extLst>
          </p:cNvPr>
          <p:cNvPicPr>
            <a:picLocks noChangeAspect="1"/>
          </p:cNvPicPr>
          <p:nvPr/>
        </p:nvPicPr>
        <p:blipFill>
          <a:blip r:embed="rId6"/>
          <a:stretch>
            <a:fillRect/>
          </a:stretch>
        </p:blipFill>
        <p:spPr>
          <a:xfrm>
            <a:off x="3353670" y="1694017"/>
            <a:ext cx="1454317" cy="1454317"/>
          </a:xfrm>
          <a:prstGeom prst="rect">
            <a:avLst/>
          </a:prstGeom>
          <a:ln>
            <a:noFill/>
          </a:ln>
        </p:spPr>
      </p:pic>
    </p:spTree>
    <p:extLst>
      <p:ext uri="{BB962C8B-B14F-4D97-AF65-F5344CB8AC3E}">
        <p14:creationId xmlns:p14="http://schemas.microsoft.com/office/powerpoint/2010/main" val="717187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46808-817D-0EA6-C1E6-A370E5B38368}"/>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580A1653-88FD-BA34-A264-711395FAF987}"/>
              </a:ext>
            </a:extLst>
          </p:cNvPr>
          <p:cNvGrpSpPr/>
          <p:nvPr/>
        </p:nvGrpSpPr>
        <p:grpSpPr>
          <a:xfrm>
            <a:off x="4139606" y="4101986"/>
            <a:ext cx="2631219" cy="1799710"/>
            <a:chOff x="8751691" y="1541687"/>
            <a:chExt cx="3398037" cy="1192803"/>
          </a:xfrm>
        </p:grpSpPr>
        <p:sp>
          <p:nvSpPr>
            <p:cNvPr id="8" name="Rounded Rectangle 7">
              <a:extLst>
                <a:ext uri="{FF2B5EF4-FFF2-40B4-BE49-F238E27FC236}">
                  <a16:creationId xmlns:a16="http://schemas.microsoft.com/office/drawing/2014/main" id="{D770D2A0-1E17-D47A-5FFB-892571BF0EE8}"/>
                </a:ext>
              </a:extLst>
            </p:cNvPr>
            <p:cNvSpPr/>
            <p:nvPr/>
          </p:nvSpPr>
          <p:spPr>
            <a:xfrm>
              <a:off x="8751691" y="1541687"/>
              <a:ext cx="3397643" cy="93375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31" name="Rounded Rectangle 30">
              <a:extLst>
                <a:ext uri="{FF2B5EF4-FFF2-40B4-BE49-F238E27FC236}">
                  <a16:creationId xmlns:a16="http://schemas.microsoft.com/office/drawing/2014/main" id="{6AE1901D-2578-3C76-0A06-7EBB03AA541B}"/>
                </a:ext>
              </a:extLst>
            </p:cNvPr>
            <p:cNvSpPr/>
            <p:nvPr/>
          </p:nvSpPr>
          <p:spPr>
            <a:xfrm>
              <a:off x="8751691" y="1746177"/>
              <a:ext cx="3398037" cy="988313"/>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800" dirty="0">
                  <a:solidFill>
                    <a:schemeClr val="tx1">
                      <a:lumMod val="75000"/>
                      <a:lumOff val="25000"/>
                    </a:schemeClr>
                  </a:solidFill>
                </a:rPr>
                <a:t>5W-30 Long Drain CK-4 /SN</a:t>
              </a:r>
            </a:p>
            <a:p>
              <a:r>
                <a:rPr lang="en-US" altLang="en-US" sz="800" dirty="0">
                  <a:solidFill>
                    <a:schemeClr val="tx1">
                      <a:lumMod val="75000"/>
                      <a:lumOff val="25000"/>
                    </a:schemeClr>
                  </a:solidFill>
                </a:rPr>
                <a:t>5W-40 CK-4 / SN</a:t>
              </a:r>
            </a:p>
            <a:p>
              <a:r>
                <a:rPr lang="en-US" altLang="en-US" sz="800" dirty="0">
                  <a:solidFill>
                    <a:schemeClr val="tx1">
                      <a:lumMod val="75000"/>
                      <a:lumOff val="25000"/>
                    </a:schemeClr>
                  </a:solidFill>
                </a:rPr>
                <a:t>10W-30 Long Drain CK-4</a:t>
              </a:r>
            </a:p>
            <a:p>
              <a:r>
                <a:rPr lang="en-US" altLang="en-US" sz="800" dirty="0">
                  <a:solidFill>
                    <a:schemeClr val="tx1">
                      <a:lumMod val="75000"/>
                      <a:lumOff val="25000"/>
                    </a:schemeClr>
                  </a:solidFill>
                </a:rPr>
                <a:t>15W-40 CK-4</a:t>
              </a:r>
            </a:p>
            <a:p>
              <a:r>
                <a:rPr lang="en-US" altLang="en-US" sz="800" dirty="0">
                  <a:solidFill>
                    <a:schemeClr val="tx1">
                      <a:lumMod val="75000"/>
                      <a:lumOff val="25000"/>
                    </a:schemeClr>
                  </a:solidFill>
                </a:rPr>
                <a:t>10W-30 FA-4</a:t>
              </a:r>
            </a:p>
            <a:p>
              <a:pPr marL="0" marR="0" lvl="0" indent="0" algn="ctr" defTabSz="820583" rtl="0" eaLnBrk="1" fontAlgn="auto" latinLnBrk="0" hangingPunct="1">
                <a:lnSpc>
                  <a:spcPct val="100000"/>
                </a:lnSpc>
                <a:spcBef>
                  <a:spcPts val="0"/>
                </a:spcBef>
                <a:spcAft>
                  <a:spcPts val="200"/>
                </a:spcAft>
                <a:buClrTx/>
                <a:buSzTx/>
                <a:buFontTx/>
                <a:buNone/>
                <a:tabLst/>
                <a:defRPr/>
              </a:pPr>
              <a:endParaRPr kumimoji="0" lang="en-GB" sz="900" b="0" i="0" u="none" strike="noStrike" kern="1200" cap="none" spc="0" normalizeH="0" baseline="0" noProof="0" dirty="0">
                <a:ln>
                  <a:noFill/>
                </a:ln>
                <a:solidFill>
                  <a:srgbClr val="3C5569"/>
                </a:solidFill>
                <a:effectLst/>
                <a:uLnTx/>
                <a:uFillTx/>
                <a:latin typeface="Arial" panose="020B0604020202020204" pitchFamily="34" charset="0"/>
                <a:ea typeface="+mn-ea"/>
                <a:cs typeface="+mn-cs"/>
              </a:endParaRPr>
            </a:p>
          </p:txBody>
        </p:sp>
        <p:sp>
          <p:nvSpPr>
            <p:cNvPr id="32" name="Rounded Rectangle 31">
              <a:extLst>
                <a:ext uri="{FF2B5EF4-FFF2-40B4-BE49-F238E27FC236}">
                  <a16:creationId xmlns:a16="http://schemas.microsoft.com/office/drawing/2014/main" id="{42790C33-B62A-A049-DE90-2110FFEABAFB}"/>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AVAILABLE GRADES</a:t>
              </a:r>
            </a:p>
          </p:txBody>
        </p:sp>
      </p:grpSp>
      <p:sp>
        <p:nvSpPr>
          <p:cNvPr id="50" name="Rounded Rectangle 49">
            <a:extLst>
              <a:ext uri="{FF2B5EF4-FFF2-40B4-BE49-F238E27FC236}">
                <a16:creationId xmlns:a16="http://schemas.microsoft.com/office/drawing/2014/main" id="{D67AE6C0-A75D-5694-C9F1-36A3ABEA38FE}"/>
              </a:ext>
            </a:extLst>
          </p:cNvPr>
          <p:cNvSpPr/>
          <p:nvPr/>
        </p:nvSpPr>
        <p:spPr>
          <a:xfrm>
            <a:off x="4139606" y="1194199"/>
            <a:ext cx="2204382" cy="2341056"/>
          </a:xfrm>
          <a:prstGeom prst="roundRect">
            <a:avLst>
              <a:gd name="adj" fmla="val 51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ounded Rectangle 9">
            <a:extLst>
              <a:ext uri="{FF2B5EF4-FFF2-40B4-BE49-F238E27FC236}">
                <a16:creationId xmlns:a16="http://schemas.microsoft.com/office/drawing/2014/main" id="{CD5F1DD5-2068-632F-7B92-A0058D4A7403}"/>
              </a:ext>
            </a:extLst>
          </p:cNvPr>
          <p:cNvSpPr/>
          <p:nvPr/>
        </p:nvSpPr>
        <p:spPr>
          <a:xfrm>
            <a:off x="1154753" y="1212434"/>
            <a:ext cx="2558010" cy="2341056"/>
          </a:xfrm>
          <a:prstGeom prst="roundRect">
            <a:avLst>
              <a:gd name="adj" fmla="val 51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2" name="Group 1">
            <a:extLst>
              <a:ext uri="{FF2B5EF4-FFF2-40B4-BE49-F238E27FC236}">
                <a16:creationId xmlns:a16="http://schemas.microsoft.com/office/drawing/2014/main" id="{61456A80-88BB-479A-039C-5413292FE295}"/>
              </a:ext>
            </a:extLst>
          </p:cNvPr>
          <p:cNvGrpSpPr/>
          <p:nvPr/>
        </p:nvGrpSpPr>
        <p:grpSpPr>
          <a:xfrm>
            <a:off x="1224935" y="1323721"/>
            <a:ext cx="5572105" cy="1129709"/>
            <a:chOff x="8751691" y="1541688"/>
            <a:chExt cx="3398037" cy="748919"/>
          </a:xfrm>
        </p:grpSpPr>
        <p:sp>
          <p:nvSpPr>
            <p:cNvPr id="12" name="Rounded Rectangle 11">
              <a:extLst>
                <a:ext uri="{FF2B5EF4-FFF2-40B4-BE49-F238E27FC236}">
                  <a16:creationId xmlns:a16="http://schemas.microsoft.com/office/drawing/2014/main" id="{4715789A-2562-46A1-B7BB-4E0AD3D6F910}"/>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3" name="Rounded Rectangle 12">
              <a:extLst>
                <a:ext uri="{FF2B5EF4-FFF2-40B4-BE49-F238E27FC236}">
                  <a16:creationId xmlns:a16="http://schemas.microsoft.com/office/drawing/2014/main" id="{E0A42A3F-EDCE-A449-39D7-F4A55DD70E0E}"/>
                </a:ext>
              </a:extLst>
            </p:cNvPr>
            <p:cNvSpPr/>
            <p:nvPr/>
          </p:nvSpPr>
          <p:spPr>
            <a:xfrm>
              <a:off x="8751691" y="1746177"/>
              <a:ext cx="3398037" cy="54442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200"/>
                </a:spcAft>
                <a:buClrTx/>
                <a:buSzTx/>
                <a:buFontTx/>
                <a:buNone/>
                <a:tabLst/>
                <a:defRPr/>
              </a:pPr>
              <a:r>
                <a:rPr lang="en-US" altLang="en-US" sz="1400" b="1" dirty="0">
                  <a:solidFill>
                    <a:srgbClr val="009343"/>
                  </a:solidFill>
                  <a:latin typeface="Arial" panose="020B0604020202020204" pitchFamily="34" charset="0"/>
                </a:rPr>
                <a:t>SYSTEM PRO TECHNOLOGY™ </a:t>
              </a:r>
            </a:p>
            <a:p>
              <a:pPr marL="0" marR="0" lvl="0" indent="0" algn="ctr" defTabSz="820583" rtl="0" eaLnBrk="1" fontAlgn="auto" latinLnBrk="0" hangingPunct="1">
                <a:lnSpc>
                  <a:spcPct val="100000"/>
                </a:lnSpc>
                <a:spcBef>
                  <a:spcPts val="0"/>
                </a:spcBef>
                <a:spcAft>
                  <a:spcPts val="200"/>
                </a:spcAft>
                <a:buClrTx/>
                <a:buSzTx/>
                <a:buFontTx/>
                <a:buNone/>
                <a:tabLst/>
                <a:defRPr/>
              </a:pPr>
              <a:r>
                <a:rPr lang="en-US" altLang="en-US" sz="1400" b="1" dirty="0">
                  <a:solidFill>
                    <a:srgbClr val="009343"/>
                  </a:solidFill>
                  <a:latin typeface="Arial" panose="020B0604020202020204" pitchFamily="34" charset="0"/>
                </a:rPr>
                <a:t>delivers up to 45% extra performance reserve*+</a:t>
              </a:r>
              <a:br>
                <a:rPr lang="en-US" altLang="en-US" sz="1400" b="1" dirty="0">
                  <a:solidFill>
                    <a:srgbClr val="009343"/>
                  </a:solidFill>
                  <a:latin typeface="Arial" panose="020B0604020202020204" pitchFamily="34" charset="0"/>
                </a:rPr>
              </a:br>
              <a:r>
                <a:rPr lang="en-US" altLang="en-US" sz="1400" b="1" dirty="0">
                  <a:solidFill>
                    <a:srgbClr val="009343"/>
                  </a:solidFill>
                  <a:latin typeface="Arial" panose="020B0604020202020204" pitchFamily="34" charset="0"/>
                </a:rPr>
                <a:t> for longer useful oil life</a:t>
              </a:r>
              <a:endParaRPr lang="en-GB" sz="1400" b="1" dirty="0">
                <a:solidFill>
                  <a:srgbClr val="009343"/>
                </a:solidFill>
                <a:latin typeface="Arial" panose="020B0604020202020204" pitchFamily="34" charset="0"/>
              </a:endParaRPr>
            </a:p>
          </p:txBody>
        </p:sp>
        <p:sp>
          <p:nvSpPr>
            <p:cNvPr id="14" name="Rounded Rectangle 13">
              <a:extLst>
                <a:ext uri="{FF2B5EF4-FFF2-40B4-BE49-F238E27FC236}">
                  <a16:creationId xmlns:a16="http://schemas.microsoft.com/office/drawing/2014/main" id="{3F3DAEF2-8B07-1049-6105-40AED9721A4B}"/>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KEY </a:t>
              </a:r>
              <a:r>
                <a:rPr lang="en-GB" sz="900" b="1" spc="203" dirty="0">
                  <a:solidFill>
                    <a:srgbClr val="FFFFFF"/>
                  </a:solidFill>
                  <a:latin typeface="Arial" panose="020B0604020202020204"/>
                </a:rPr>
                <a:t>BENEFIT</a:t>
              </a:r>
              <a:endPar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endParaRPr>
            </a:p>
          </p:txBody>
        </p:sp>
      </p:grpSp>
      <p:grpSp>
        <p:nvGrpSpPr>
          <p:cNvPr id="23" name="Group 22">
            <a:extLst>
              <a:ext uri="{FF2B5EF4-FFF2-40B4-BE49-F238E27FC236}">
                <a16:creationId xmlns:a16="http://schemas.microsoft.com/office/drawing/2014/main" id="{500BCCE3-3B54-22C4-5ED8-0D5670B527A8}"/>
              </a:ext>
            </a:extLst>
          </p:cNvPr>
          <p:cNvGrpSpPr/>
          <p:nvPr/>
        </p:nvGrpSpPr>
        <p:grpSpPr>
          <a:xfrm>
            <a:off x="1224706" y="2713737"/>
            <a:ext cx="5572104" cy="1129709"/>
            <a:chOff x="8751691" y="1541688"/>
            <a:chExt cx="3398037" cy="748919"/>
          </a:xfrm>
        </p:grpSpPr>
        <p:sp>
          <p:nvSpPr>
            <p:cNvPr id="24" name="Rounded Rectangle 23">
              <a:extLst>
                <a:ext uri="{FF2B5EF4-FFF2-40B4-BE49-F238E27FC236}">
                  <a16:creationId xmlns:a16="http://schemas.microsoft.com/office/drawing/2014/main" id="{9EA1EE8E-19CD-0C85-10C9-98E566504966}"/>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25" name="Rounded Rectangle 24">
              <a:extLst>
                <a:ext uri="{FF2B5EF4-FFF2-40B4-BE49-F238E27FC236}">
                  <a16:creationId xmlns:a16="http://schemas.microsoft.com/office/drawing/2014/main" id="{B658949A-B51C-8BA7-9B98-CA8E2220A0CD}"/>
                </a:ext>
              </a:extLst>
            </p:cNvPr>
            <p:cNvSpPr/>
            <p:nvPr/>
          </p:nvSpPr>
          <p:spPr>
            <a:xfrm>
              <a:off x="8751691" y="1746177"/>
              <a:ext cx="3398037" cy="54442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spcAft>
                  <a:spcPts val="200"/>
                </a:spcAft>
              </a:pPr>
              <a:r>
                <a:rPr lang="en-US" altLang="en-US" sz="1400" dirty="0">
                  <a:solidFill>
                    <a:srgbClr val="525759"/>
                  </a:solidFill>
                  <a:latin typeface="Arial" panose="020B0604020202020204" pitchFamily="34" charset="0"/>
                  <a:cs typeface="Arial" panose="020B0604020202020204" pitchFamily="34" charset="0"/>
                </a:rPr>
                <a:t>Maximum drain interval of UP TO 80,000 MILES OR 1,000 HOURS^ (VECTON Long Drain 10W-30 CK-4) </a:t>
              </a:r>
              <a:endParaRPr lang="en-US" sz="1400" dirty="0">
                <a:solidFill>
                  <a:srgbClr val="525759"/>
                </a:solidFill>
                <a:latin typeface="Arial" panose="020B0604020202020204" pitchFamily="34" charset="0"/>
                <a:cs typeface="Arial" panose="020B0604020202020204" pitchFamily="34" charset="0"/>
              </a:endParaRPr>
            </a:p>
            <a:p>
              <a:pPr marL="0" marR="0" lvl="0" indent="0" algn="ctr" defTabSz="820583" rtl="0" eaLnBrk="1" fontAlgn="auto" latinLnBrk="0" hangingPunct="1">
                <a:lnSpc>
                  <a:spcPct val="100000"/>
                </a:lnSpc>
                <a:spcBef>
                  <a:spcPts val="0"/>
                </a:spcBef>
                <a:spcAft>
                  <a:spcPts val="200"/>
                </a:spcAft>
                <a:buClrTx/>
                <a:buSzTx/>
                <a:buFontTx/>
                <a:buNone/>
                <a:tabLst/>
                <a:defRPr/>
              </a:pPr>
              <a:endParaRPr kumimoji="0" lang="en-GB" sz="1400" b="1" i="0" u="none" strike="noStrike" kern="1200" cap="none" spc="0" normalizeH="0" baseline="0" noProof="0" dirty="0">
                <a:ln>
                  <a:noFill/>
                </a:ln>
                <a:solidFill>
                  <a:srgbClr val="009343"/>
                </a:solidFill>
                <a:effectLst/>
                <a:uLnTx/>
                <a:uFillTx/>
                <a:latin typeface="Arial" panose="020B0604020202020204" pitchFamily="34" charset="0"/>
                <a:ea typeface="+mn-ea"/>
                <a:cs typeface="+mn-cs"/>
              </a:endParaRPr>
            </a:p>
          </p:txBody>
        </p:sp>
        <p:sp>
          <p:nvSpPr>
            <p:cNvPr id="26" name="Rounded Rectangle 25">
              <a:extLst>
                <a:ext uri="{FF2B5EF4-FFF2-40B4-BE49-F238E27FC236}">
                  <a16:creationId xmlns:a16="http://schemas.microsoft.com/office/drawing/2014/main" id="{5ABE6D09-E35D-9DCE-BB13-6AC52B815675}"/>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lang="en-GB" sz="900" b="1" spc="203" dirty="0">
                  <a:solidFill>
                    <a:srgbClr val="FFFFFF"/>
                  </a:solidFill>
                  <a:latin typeface="Arial" panose="020B0604020202020204"/>
                </a:rPr>
                <a:t>EXTENDED PERFORMANCE - LONGER USEFUL OIL LIFE</a:t>
              </a:r>
              <a:endPar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endParaRPr>
            </a:p>
          </p:txBody>
        </p:sp>
      </p:grpSp>
      <p:grpSp>
        <p:nvGrpSpPr>
          <p:cNvPr id="27" name="Group 26">
            <a:extLst>
              <a:ext uri="{FF2B5EF4-FFF2-40B4-BE49-F238E27FC236}">
                <a16:creationId xmlns:a16="http://schemas.microsoft.com/office/drawing/2014/main" id="{E34E5595-E969-3844-8AA0-02CED24D1655}"/>
              </a:ext>
            </a:extLst>
          </p:cNvPr>
          <p:cNvGrpSpPr/>
          <p:nvPr/>
        </p:nvGrpSpPr>
        <p:grpSpPr>
          <a:xfrm>
            <a:off x="1224935" y="4103748"/>
            <a:ext cx="2630914" cy="1396492"/>
            <a:chOff x="8751691" y="1541687"/>
            <a:chExt cx="3397643" cy="933759"/>
          </a:xfrm>
        </p:grpSpPr>
        <p:sp>
          <p:nvSpPr>
            <p:cNvPr id="28" name="Rounded Rectangle 27">
              <a:extLst>
                <a:ext uri="{FF2B5EF4-FFF2-40B4-BE49-F238E27FC236}">
                  <a16:creationId xmlns:a16="http://schemas.microsoft.com/office/drawing/2014/main" id="{1119ABB2-C84E-E016-E53F-C586C75CDEB0}"/>
                </a:ext>
              </a:extLst>
            </p:cNvPr>
            <p:cNvSpPr/>
            <p:nvPr/>
          </p:nvSpPr>
          <p:spPr>
            <a:xfrm>
              <a:off x="8751691" y="1541687"/>
              <a:ext cx="3397643" cy="93375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30" name="Rounded Rectangle 29">
              <a:extLst>
                <a:ext uri="{FF2B5EF4-FFF2-40B4-BE49-F238E27FC236}">
                  <a16:creationId xmlns:a16="http://schemas.microsoft.com/office/drawing/2014/main" id="{7CA6D68A-4FC2-05EE-C0AE-CCB006E5DE20}"/>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KEY SPECS</a:t>
              </a:r>
            </a:p>
          </p:txBody>
        </p:sp>
      </p:grpSp>
      <p:pic>
        <p:nvPicPr>
          <p:cNvPr id="33" name="Picture 32">
            <a:extLst>
              <a:ext uri="{FF2B5EF4-FFF2-40B4-BE49-F238E27FC236}">
                <a16:creationId xmlns:a16="http://schemas.microsoft.com/office/drawing/2014/main" id="{C1C4D747-3C24-AD92-53A6-6438C22BE2C1}"/>
              </a:ext>
            </a:extLst>
          </p:cNvPr>
          <p:cNvPicPr>
            <a:picLocks noChangeAspect="1"/>
          </p:cNvPicPr>
          <p:nvPr/>
        </p:nvPicPr>
        <p:blipFill>
          <a:blip r:embed="rId3"/>
          <a:stretch>
            <a:fillRect/>
          </a:stretch>
        </p:blipFill>
        <p:spPr>
          <a:xfrm>
            <a:off x="277932" y="252235"/>
            <a:ext cx="1586727" cy="767976"/>
          </a:xfrm>
          <a:prstGeom prst="rect">
            <a:avLst/>
          </a:prstGeom>
        </p:spPr>
      </p:pic>
      <p:pic>
        <p:nvPicPr>
          <p:cNvPr id="1026" name="Picture 2">
            <a:extLst>
              <a:ext uri="{FF2B5EF4-FFF2-40B4-BE49-F238E27FC236}">
                <a16:creationId xmlns:a16="http://schemas.microsoft.com/office/drawing/2014/main" id="{83B46BE7-F035-955F-990A-DECB65C088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4089" y="252235"/>
            <a:ext cx="1647652" cy="645879"/>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
            <a:extLst>
              <a:ext uri="{FF2B5EF4-FFF2-40B4-BE49-F238E27FC236}">
                <a16:creationId xmlns:a16="http://schemas.microsoft.com/office/drawing/2014/main" id="{BF97BA98-445A-A846-1474-4B9F787987D7}"/>
              </a:ext>
            </a:extLst>
          </p:cNvPr>
          <p:cNvSpPr>
            <a:spLocks noChangeArrowheads="1"/>
          </p:cNvSpPr>
          <p:nvPr/>
        </p:nvSpPr>
        <p:spPr bwMode="auto">
          <a:xfrm>
            <a:off x="1154753" y="5959435"/>
            <a:ext cx="872794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457200" eaLnBrk="0" fontAlgn="base" hangingPunct="0">
              <a:spcBef>
                <a:spcPct val="0"/>
              </a:spcBef>
              <a:spcAft>
                <a:spcPct val="0"/>
              </a:spcAft>
            </a:pPr>
            <a:r>
              <a:rPr lang="en-US" altLang="en-US" sz="800" dirty="0">
                <a:solidFill>
                  <a:srgbClr val="525759"/>
                </a:solidFill>
                <a:latin typeface="+mn-lt"/>
                <a:ea typeface="MS PGothic"/>
                <a:cs typeface="Times New Roman"/>
              </a:rPr>
              <a:t>*Average of percentages by which VECTON exceeds the industry standard requirement limits in API CK-4 and ACEA E9-16 engine tests for viscosity</a:t>
            </a:r>
          </a:p>
          <a:p>
            <a:pPr defTabSz="457200" eaLnBrk="0" fontAlgn="base" hangingPunct="0">
              <a:spcBef>
                <a:spcPct val="0"/>
              </a:spcBef>
              <a:spcAft>
                <a:spcPct val="0"/>
              </a:spcAft>
            </a:pPr>
            <a:r>
              <a:rPr lang="en-US" altLang="en-US" sz="800" dirty="0">
                <a:solidFill>
                  <a:srgbClr val="525759"/>
                </a:solidFill>
                <a:latin typeface="+mn-lt"/>
                <a:ea typeface="MS PGothic"/>
                <a:cs typeface="Times New Roman"/>
              </a:rPr>
              <a:t>  maintenance, heat protection, deposit control, minimum oil limits and acid neutralization. In API CK-4 tests only, the VECTON performance reserve is 37%.</a:t>
            </a:r>
          </a:p>
          <a:p>
            <a:pPr defTabSz="457200" eaLnBrk="0" fontAlgn="base" hangingPunct="0">
              <a:spcBef>
                <a:spcPct val="0"/>
              </a:spcBef>
              <a:spcAft>
                <a:spcPct val="0"/>
              </a:spcAft>
            </a:pPr>
            <a:r>
              <a:rPr lang="en-US" altLang="en-US" sz="800" baseline="30000" dirty="0">
                <a:solidFill>
                  <a:srgbClr val="525759"/>
                </a:solidFill>
                <a:latin typeface="+mn-lt"/>
                <a:ea typeface="MS PGothic"/>
                <a:cs typeface="Times New Roman"/>
              </a:rPr>
              <a:t>+</a:t>
            </a:r>
            <a:r>
              <a:rPr lang="en-US" altLang="en-US" sz="800" dirty="0">
                <a:solidFill>
                  <a:srgbClr val="525759"/>
                </a:solidFill>
                <a:latin typeface="+mn-lt"/>
                <a:ea typeface="MS PGothic"/>
                <a:cs typeface="Times New Roman"/>
              </a:rPr>
              <a:t>45% does not apply to the VECTON CK-4/NG variants; the extra performance reserve for the CK-4/NG variants is 42%</a:t>
            </a:r>
          </a:p>
          <a:p>
            <a:pPr defTabSz="457200" eaLnBrk="0" fontAlgn="base" hangingPunct="0">
              <a:spcBef>
                <a:spcPct val="0"/>
              </a:spcBef>
              <a:spcAft>
                <a:spcPct val="0"/>
              </a:spcAft>
            </a:pPr>
            <a:r>
              <a:rPr lang="en-US" altLang="en-US" sz="800" dirty="0">
                <a:solidFill>
                  <a:srgbClr val="525759"/>
                </a:solidFill>
                <a:latin typeface="+mn-lt"/>
                <a:ea typeface="MS PGothic"/>
                <a:cs typeface="Times New Roman"/>
              </a:rPr>
              <a:t>^Extending oil drain intervals should only be done in conjunction with a comprehensive used oil analysis program like Castrol Labcheck</a:t>
            </a:r>
          </a:p>
          <a:p>
            <a:pPr defTabSz="457200">
              <a:spcBef>
                <a:spcPct val="0"/>
              </a:spcBef>
              <a:spcAft>
                <a:spcPct val="0"/>
              </a:spcAft>
            </a:pPr>
            <a:r>
              <a:rPr lang="en-US" altLang="en-US" sz="800" dirty="0">
                <a:solidFill>
                  <a:srgbClr val="525759"/>
                </a:solidFill>
                <a:latin typeface="+mn-lt"/>
                <a:ea typeface="MS PGothic"/>
                <a:cs typeface="Times New Roman"/>
              </a:rPr>
              <a:t>**Vecton Long Drain 10W-30 CK-4  only</a:t>
            </a:r>
            <a:endParaRPr lang="en-US" altLang="en-US" sz="800" dirty="0">
              <a:solidFill>
                <a:srgbClr val="525759"/>
              </a:solidFill>
              <a:latin typeface="+mn-lt"/>
              <a:cs typeface="Times New Roman"/>
            </a:endParaRPr>
          </a:p>
        </p:txBody>
      </p:sp>
      <p:sp>
        <p:nvSpPr>
          <p:cNvPr id="41" name="Rounded Rectangle 30">
            <a:extLst>
              <a:ext uri="{FF2B5EF4-FFF2-40B4-BE49-F238E27FC236}">
                <a16:creationId xmlns:a16="http://schemas.microsoft.com/office/drawing/2014/main" id="{D80F4239-D91F-FF18-6960-84DA36522440}"/>
              </a:ext>
            </a:extLst>
          </p:cNvPr>
          <p:cNvSpPr/>
          <p:nvPr/>
        </p:nvSpPr>
        <p:spPr>
          <a:xfrm>
            <a:off x="1224630" y="4408610"/>
            <a:ext cx="2631219" cy="1493086"/>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a:buNone/>
            </a:pPr>
            <a:r>
              <a:rPr lang="en-US" sz="800" kern="100" dirty="0">
                <a:solidFill>
                  <a:schemeClr val="tx1"/>
                </a:solidFill>
                <a:effectLst/>
                <a:ea typeface="Aptos" panose="020B0004020202020204" pitchFamily="34" charset="0"/>
                <a:cs typeface="Times New Roman" panose="02020603050405020304" pitchFamily="18" charset="0"/>
              </a:rPr>
              <a:t>API CK-4</a:t>
            </a:r>
          </a:p>
          <a:p>
            <a:pPr marL="0" marR="0">
              <a:buNone/>
            </a:pPr>
            <a:r>
              <a:rPr lang="en-US" sz="800" kern="0" dirty="0">
                <a:solidFill>
                  <a:srgbClr val="000000"/>
                </a:solidFill>
                <a:effectLst/>
                <a:ea typeface="Times New Roman" panose="02020603050405020304" pitchFamily="18" charset="0"/>
                <a:cs typeface="Times New Roman"/>
              </a:rPr>
              <a:t>JASO DH-2</a:t>
            </a:r>
            <a:r>
              <a:rPr lang="en-US" sz="800" kern="0" dirty="0">
                <a:solidFill>
                  <a:srgbClr val="000000"/>
                </a:solidFill>
                <a:ea typeface="Times New Roman" panose="02020603050405020304" pitchFamily="18" charset="0"/>
                <a:cs typeface="Times New Roman"/>
              </a:rPr>
              <a:t>**</a:t>
            </a:r>
            <a:endParaRPr lang="en-US" sz="800" kern="100" baseline="30000" dirty="0">
              <a:effectLst/>
              <a:ea typeface="Aptos" panose="020B0004020202020204" pitchFamily="34" charset="0"/>
              <a:cs typeface="Times New Roman" panose="02020603050405020304" pitchFamily="18" charset="0"/>
            </a:endParaRPr>
          </a:p>
          <a:p>
            <a:pPr marL="0" marR="0">
              <a:buNone/>
            </a:pPr>
            <a:r>
              <a:rPr lang="en-US" sz="800" kern="0" dirty="0">
                <a:solidFill>
                  <a:srgbClr val="000000"/>
                </a:solidFill>
                <a:effectLst/>
                <a:ea typeface="Times New Roman" panose="02020603050405020304" pitchFamily="18" charset="0"/>
                <a:cs typeface="Times New Roman" panose="02020603050405020304" pitchFamily="18" charset="0"/>
              </a:rPr>
              <a:t>CAT ECF-3</a:t>
            </a:r>
            <a:endParaRPr lang="en-US" sz="800" kern="100" dirty="0">
              <a:effectLst/>
              <a:ea typeface="Aptos" panose="020B0004020202020204" pitchFamily="34" charset="0"/>
              <a:cs typeface="Times New Roman" panose="02020603050405020304" pitchFamily="18" charset="0"/>
            </a:endParaRPr>
          </a:p>
          <a:p>
            <a:pPr marL="0" marR="0">
              <a:buNone/>
            </a:pPr>
            <a:r>
              <a:rPr lang="en-US" sz="800" kern="0" dirty="0">
                <a:solidFill>
                  <a:srgbClr val="000000"/>
                </a:solidFill>
                <a:effectLst/>
                <a:ea typeface="Times New Roman" panose="02020603050405020304" pitchFamily="18" charset="0"/>
                <a:cs typeface="Times New Roman" panose="02020603050405020304" pitchFamily="18" charset="0"/>
              </a:rPr>
              <a:t>Cummins CES 20086</a:t>
            </a:r>
            <a:endParaRPr lang="en-US" sz="800" kern="100" dirty="0">
              <a:effectLst/>
              <a:ea typeface="Aptos" panose="020B0004020202020204" pitchFamily="34" charset="0"/>
              <a:cs typeface="Times New Roman" panose="02020603050405020304" pitchFamily="18" charset="0"/>
            </a:endParaRPr>
          </a:p>
          <a:p>
            <a:pPr marL="0" marR="0">
              <a:buNone/>
            </a:pPr>
            <a:r>
              <a:rPr lang="en-US" sz="800" kern="0" dirty="0">
                <a:solidFill>
                  <a:srgbClr val="000000"/>
                </a:solidFill>
                <a:effectLst/>
                <a:ea typeface="Times New Roman" panose="02020603050405020304" pitchFamily="18" charset="0"/>
                <a:cs typeface="Times New Roman" panose="02020603050405020304" pitchFamily="18" charset="0"/>
              </a:rPr>
              <a:t>DDC DFS 93K222</a:t>
            </a:r>
            <a:endParaRPr lang="en-US" sz="800" kern="100" dirty="0">
              <a:effectLst/>
              <a:ea typeface="Aptos" panose="020B0004020202020204" pitchFamily="34" charset="0"/>
              <a:cs typeface="Times New Roman" panose="02020603050405020304" pitchFamily="18" charset="0"/>
            </a:endParaRPr>
          </a:p>
          <a:p>
            <a:pPr marL="0" marR="0">
              <a:buNone/>
            </a:pPr>
            <a:r>
              <a:rPr lang="en-US" sz="800" kern="0" dirty="0">
                <a:solidFill>
                  <a:srgbClr val="000000"/>
                </a:solidFill>
                <a:effectLst/>
                <a:ea typeface="Times New Roman" panose="02020603050405020304" pitchFamily="18" charset="0"/>
                <a:cs typeface="Times New Roman"/>
              </a:rPr>
              <a:t>Deutz DQC </a:t>
            </a:r>
            <a:r>
              <a:rPr lang="en-US" sz="800" kern="0" dirty="0">
                <a:solidFill>
                  <a:srgbClr val="000000"/>
                </a:solidFill>
                <a:ea typeface="Times New Roman" panose="02020603050405020304" pitchFamily="18" charset="0"/>
                <a:cs typeface="Times New Roman"/>
              </a:rPr>
              <a:t>III-18</a:t>
            </a:r>
            <a:r>
              <a:rPr lang="en-US" sz="800" kern="0" dirty="0">
                <a:solidFill>
                  <a:srgbClr val="000000"/>
                </a:solidFill>
                <a:effectLst/>
                <a:ea typeface="Times New Roman" panose="02020603050405020304" pitchFamily="18" charset="0"/>
                <a:cs typeface="Times New Roman"/>
              </a:rPr>
              <a:t> LA</a:t>
            </a:r>
            <a:r>
              <a:rPr lang="en-US" sz="800" kern="0" dirty="0">
                <a:solidFill>
                  <a:srgbClr val="000000"/>
                </a:solidFill>
                <a:ea typeface="Times New Roman" panose="02020603050405020304" pitchFamily="18" charset="0"/>
                <a:cs typeface="Times New Roman"/>
              </a:rPr>
              <a:t>**</a:t>
            </a:r>
            <a:endParaRPr lang="en-US" sz="800" kern="100" baseline="30000" dirty="0">
              <a:effectLst/>
              <a:ea typeface="Aptos" panose="020B0004020202020204" pitchFamily="34" charset="0"/>
              <a:cs typeface="Times New Roman"/>
            </a:endParaRPr>
          </a:p>
          <a:p>
            <a:pPr marL="0" marR="0">
              <a:buNone/>
            </a:pPr>
            <a:r>
              <a:rPr lang="en-US" sz="800" kern="0" dirty="0">
                <a:solidFill>
                  <a:srgbClr val="000000"/>
                </a:solidFill>
                <a:effectLst/>
                <a:ea typeface="Times New Roman" panose="02020603050405020304" pitchFamily="18" charset="0"/>
                <a:cs typeface="Times New Roman" panose="02020603050405020304" pitchFamily="18" charset="0"/>
              </a:rPr>
              <a:t>DTFR 15C100</a:t>
            </a:r>
            <a:endParaRPr lang="en-US" sz="800" kern="100" dirty="0">
              <a:effectLst/>
              <a:ea typeface="Aptos" panose="020B0004020202020204" pitchFamily="34" charset="0"/>
              <a:cs typeface="Times New Roman" panose="02020603050405020304" pitchFamily="18" charset="0"/>
            </a:endParaRPr>
          </a:p>
          <a:p>
            <a:pPr marL="0" marR="0">
              <a:buNone/>
            </a:pPr>
            <a:r>
              <a:rPr lang="en-US" sz="800" kern="0" dirty="0">
                <a:solidFill>
                  <a:srgbClr val="000000"/>
                </a:solidFill>
                <a:effectLst/>
                <a:ea typeface="Times New Roman" panose="02020603050405020304" pitchFamily="18" charset="0"/>
                <a:cs typeface="Times New Roman"/>
              </a:rPr>
              <a:t>Ford WSS-M2C171-F1</a:t>
            </a:r>
            <a:r>
              <a:rPr lang="en-US" sz="800" kern="0" dirty="0">
                <a:solidFill>
                  <a:srgbClr val="000000"/>
                </a:solidFill>
                <a:ea typeface="Times New Roman" panose="02020603050405020304" pitchFamily="18" charset="0"/>
                <a:cs typeface="Times New Roman"/>
              </a:rPr>
              <a:t>**</a:t>
            </a:r>
            <a:endParaRPr lang="en-US" sz="800" kern="100" baseline="30000" dirty="0">
              <a:effectLst/>
              <a:ea typeface="Aptos" panose="020B0004020202020204" pitchFamily="34" charset="0"/>
              <a:cs typeface="Times New Roman" panose="02020603050405020304" pitchFamily="18" charset="0"/>
            </a:endParaRPr>
          </a:p>
          <a:p>
            <a:pPr marL="0" marR="0">
              <a:buNone/>
            </a:pPr>
            <a:r>
              <a:rPr lang="en-US" sz="800" kern="0" dirty="0">
                <a:solidFill>
                  <a:srgbClr val="000000"/>
                </a:solidFill>
                <a:effectLst/>
                <a:ea typeface="Times New Roman" panose="02020603050405020304" pitchFamily="18" charset="0"/>
                <a:cs typeface="Times New Roman" panose="02020603050405020304" pitchFamily="18" charset="0"/>
              </a:rPr>
              <a:t>Mack EOS 4.5</a:t>
            </a:r>
            <a:endParaRPr lang="en-US" sz="800" kern="100" dirty="0">
              <a:effectLst/>
              <a:ea typeface="Aptos" panose="020B0004020202020204" pitchFamily="34" charset="0"/>
              <a:cs typeface="Times New Roman" panose="02020603050405020304" pitchFamily="18" charset="0"/>
            </a:endParaRPr>
          </a:p>
          <a:p>
            <a:pPr marL="0" marR="0">
              <a:buNone/>
            </a:pPr>
            <a:r>
              <a:rPr lang="en-US" sz="800" kern="0" dirty="0">
                <a:solidFill>
                  <a:srgbClr val="000000"/>
                </a:solidFill>
                <a:effectLst/>
                <a:ea typeface="Times New Roman" panose="02020603050405020304" pitchFamily="18" charset="0"/>
                <a:cs typeface="Times New Roman" panose="02020603050405020304" pitchFamily="18" charset="0"/>
              </a:rPr>
              <a:t>RVI RLD-3</a:t>
            </a:r>
            <a:endParaRPr lang="en-US" sz="800" kern="100" dirty="0">
              <a:effectLst/>
              <a:ea typeface="Aptos" panose="020B0004020202020204" pitchFamily="34" charset="0"/>
              <a:cs typeface="Times New Roman" panose="02020603050405020304" pitchFamily="18" charset="0"/>
            </a:endParaRPr>
          </a:p>
          <a:p>
            <a:pPr marL="0" marR="0"/>
            <a:r>
              <a:rPr lang="en-US" sz="800" kern="0" dirty="0">
                <a:solidFill>
                  <a:srgbClr val="000000"/>
                </a:solidFill>
                <a:effectLst/>
                <a:ea typeface="Times New Roman" panose="02020603050405020304" pitchFamily="18" charset="0"/>
                <a:cs typeface="Times New Roman" panose="02020603050405020304" pitchFamily="18" charset="0"/>
              </a:rPr>
              <a:t>Volvo VDS 4.5</a:t>
            </a:r>
            <a:endParaRPr lang="en-US" sz="800" kern="100" dirty="0">
              <a:effectLst/>
              <a:ea typeface="Aptos" panose="020B00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BE56FD62-C6BD-AF2F-4587-5F807785EABF}"/>
              </a:ext>
            </a:extLst>
          </p:cNvPr>
          <p:cNvPicPr>
            <a:picLocks noChangeAspect="1"/>
          </p:cNvPicPr>
          <p:nvPr/>
        </p:nvPicPr>
        <p:blipFill>
          <a:blip r:embed="rId5"/>
          <a:stretch>
            <a:fillRect/>
          </a:stretch>
        </p:blipFill>
        <p:spPr>
          <a:xfrm>
            <a:off x="7382123" y="1397302"/>
            <a:ext cx="4063396" cy="4063396"/>
          </a:xfrm>
          <a:prstGeom prst="rect">
            <a:avLst/>
          </a:prstGeom>
          <a:ln>
            <a:noFill/>
          </a:ln>
        </p:spPr>
      </p:pic>
    </p:spTree>
    <p:extLst>
      <p:ext uri="{BB962C8B-B14F-4D97-AF65-F5344CB8AC3E}">
        <p14:creationId xmlns:p14="http://schemas.microsoft.com/office/powerpoint/2010/main" val="3356500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8115E-AC8F-26B8-B58C-9F23AD6B9E49}"/>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8F485E6D-0611-8000-B7A4-FFB94F44B149}"/>
              </a:ext>
            </a:extLst>
          </p:cNvPr>
          <p:cNvGrpSpPr/>
          <p:nvPr/>
        </p:nvGrpSpPr>
        <p:grpSpPr>
          <a:xfrm>
            <a:off x="4139606" y="4492831"/>
            <a:ext cx="2631219" cy="1567847"/>
            <a:chOff x="8751691" y="1541687"/>
            <a:chExt cx="3398037" cy="1192803"/>
          </a:xfrm>
        </p:grpSpPr>
        <p:sp>
          <p:nvSpPr>
            <p:cNvPr id="8" name="Rounded Rectangle 7">
              <a:extLst>
                <a:ext uri="{FF2B5EF4-FFF2-40B4-BE49-F238E27FC236}">
                  <a16:creationId xmlns:a16="http://schemas.microsoft.com/office/drawing/2014/main" id="{91575DEE-8030-AB7F-B88F-8D449289D2A0}"/>
                </a:ext>
              </a:extLst>
            </p:cNvPr>
            <p:cNvSpPr/>
            <p:nvPr/>
          </p:nvSpPr>
          <p:spPr>
            <a:xfrm>
              <a:off x="8751691" y="1541687"/>
              <a:ext cx="3397643" cy="93375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31" name="Rounded Rectangle 30">
              <a:extLst>
                <a:ext uri="{FF2B5EF4-FFF2-40B4-BE49-F238E27FC236}">
                  <a16:creationId xmlns:a16="http://schemas.microsoft.com/office/drawing/2014/main" id="{42C3E2C9-D98A-B22F-FC6C-723F7B3CAD8B}"/>
                </a:ext>
              </a:extLst>
            </p:cNvPr>
            <p:cNvSpPr/>
            <p:nvPr/>
          </p:nvSpPr>
          <p:spPr>
            <a:xfrm>
              <a:off x="8751691" y="1817502"/>
              <a:ext cx="3398037" cy="916988"/>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nSpc>
                  <a:spcPct val="150000"/>
                </a:lnSpc>
                <a:spcBef>
                  <a:spcPts val="0"/>
                </a:spcBef>
                <a:spcAft>
                  <a:spcPts val="0"/>
                </a:spcAft>
                <a:buNone/>
              </a:pPr>
              <a:r>
                <a:rPr lang="pl-PL" sz="1000" kern="0">
                  <a:solidFill>
                    <a:srgbClr val="000000"/>
                  </a:solidFill>
                  <a:cs typeface="Times New Roman"/>
                </a:rPr>
                <a:t>10W-30 </a:t>
              </a:r>
              <a:endParaRPr lang="en-US" sz="1000" kern="0" dirty="0">
                <a:solidFill>
                  <a:srgbClr val="000000"/>
                </a:solidFill>
                <a:cs typeface="Times New Roman"/>
              </a:endParaRPr>
            </a:p>
            <a:p>
              <a:pPr marR="0" lvl="0" indent="0">
                <a:lnSpc>
                  <a:spcPct val="150000"/>
                </a:lnSpc>
                <a:spcBef>
                  <a:spcPts val="0"/>
                </a:spcBef>
                <a:spcAft>
                  <a:spcPts val="0"/>
                </a:spcAft>
                <a:buNone/>
              </a:pPr>
              <a:r>
                <a:rPr lang="pl-PL" sz="1000" kern="0">
                  <a:solidFill>
                    <a:srgbClr val="000000"/>
                  </a:solidFill>
                  <a:cs typeface="Times New Roman"/>
                </a:rPr>
                <a:t>15W-40</a:t>
              </a:r>
              <a:endParaRPr lang="en-US" sz="1000" kern="0" dirty="0">
                <a:solidFill>
                  <a:srgbClr val="000000"/>
                </a:solidFill>
                <a:cs typeface="Times New Roman"/>
              </a:endParaRPr>
            </a:p>
            <a:p>
              <a:pPr marR="0" lvl="0" indent="0">
                <a:lnSpc>
                  <a:spcPct val="150000"/>
                </a:lnSpc>
                <a:spcBef>
                  <a:spcPts val="0"/>
                </a:spcBef>
                <a:spcAft>
                  <a:spcPts val="0"/>
                </a:spcAft>
                <a:buNone/>
              </a:pPr>
              <a:endParaRPr lang="pl-PL" sz="1000" kern="0">
                <a:solidFill>
                  <a:srgbClr val="000000"/>
                </a:solidFill>
                <a:cs typeface="Times New Roman"/>
              </a:endParaRPr>
            </a:p>
          </p:txBody>
        </p:sp>
        <p:sp>
          <p:nvSpPr>
            <p:cNvPr id="32" name="Rounded Rectangle 31">
              <a:extLst>
                <a:ext uri="{FF2B5EF4-FFF2-40B4-BE49-F238E27FC236}">
                  <a16:creationId xmlns:a16="http://schemas.microsoft.com/office/drawing/2014/main" id="{11695C6D-7ADA-9A59-24CD-99F7496A2733}"/>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AVAILABLE GRADES</a:t>
              </a:r>
            </a:p>
          </p:txBody>
        </p:sp>
      </p:grpSp>
      <p:sp>
        <p:nvSpPr>
          <p:cNvPr id="50" name="Rounded Rectangle 49">
            <a:extLst>
              <a:ext uri="{FF2B5EF4-FFF2-40B4-BE49-F238E27FC236}">
                <a16:creationId xmlns:a16="http://schemas.microsoft.com/office/drawing/2014/main" id="{BF4D30FF-0A43-2232-4147-7C27CE318474}"/>
              </a:ext>
            </a:extLst>
          </p:cNvPr>
          <p:cNvSpPr/>
          <p:nvPr/>
        </p:nvSpPr>
        <p:spPr>
          <a:xfrm>
            <a:off x="4139606" y="1194199"/>
            <a:ext cx="2204382" cy="2341056"/>
          </a:xfrm>
          <a:prstGeom prst="roundRect">
            <a:avLst>
              <a:gd name="adj" fmla="val 51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ounded Rectangle 9">
            <a:extLst>
              <a:ext uri="{FF2B5EF4-FFF2-40B4-BE49-F238E27FC236}">
                <a16:creationId xmlns:a16="http://schemas.microsoft.com/office/drawing/2014/main" id="{0A99F4DC-23AA-CEC6-09C9-4BE7F75AA578}"/>
              </a:ext>
            </a:extLst>
          </p:cNvPr>
          <p:cNvSpPr/>
          <p:nvPr/>
        </p:nvSpPr>
        <p:spPr>
          <a:xfrm>
            <a:off x="1154753" y="1212434"/>
            <a:ext cx="2558010" cy="2341056"/>
          </a:xfrm>
          <a:prstGeom prst="roundRect">
            <a:avLst>
              <a:gd name="adj" fmla="val 51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2" name="Group 1">
            <a:extLst>
              <a:ext uri="{FF2B5EF4-FFF2-40B4-BE49-F238E27FC236}">
                <a16:creationId xmlns:a16="http://schemas.microsoft.com/office/drawing/2014/main" id="{2B7B1909-9671-E349-4985-E2DAB597E553}"/>
              </a:ext>
            </a:extLst>
          </p:cNvPr>
          <p:cNvGrpSpPr/>
          <p:nvPr/>
        </p:nvGrpSpPr>
        <p:grpSpPr>
          <a:xfrm>
            <a:off x="1224935" y="1323721"/>
            <a:ext cx="5572105" cy="1129709"/>
            <a:chOff x="8751691" y="1541688"/>
            <a:chExt cx="3398037" cy="748919"/>
          </a:xfrm>
        </p:grpSpPr>
        <p:sp>
          <p:nvSpPr>
            <p:cNvPr id="12" name="Rounded Rectangle 11">
              <a:extLst>
                <a:ext uri="{FF2B5EF4-FFF2-40B4-BE49-F238E27FC236}">
                  <a16:creationId xmlns:a16="http://schemas.microsoft.com/office/drawing/2014/main" id="{B4B5F5B1-B0A6-F66F-0CCC-50D3C61757D7}"/>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3" name="Rounded Rectangle 12">
              <a:extLst>
                <a:ext uri="{FF2B5EF4-FFF2-40B4-BE49-F238E27FC236}">
                  <a16:creationId xmlns:a16="http://schemas.microsoft.com/office/drawing/2014/main" id="{F20C2AE6-A207-FAA1-98F2-0B720A32B6F7}"/>
                </a:ext>
              </a:extLst>
            </p:cNvPr>
            <p:cNvSpPr/>
            <p:nvPr/>
          </p:nvSpPr>
          <p:spPr>
            <a:xfrm>
              <a:off x="8751691" y="1746177"/>
              <a:ext cx="3398037" cy="54442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spcAft>
                  <a:spcPts val="200"/>
                </a:spcAft>
                <a:defRPr/>
              </a:pPr>
              <a:r>
                <a:rPr lang="en-US" sz="1400" b="1" i="0" u="none" strike="noStrike" baseline="0" dirty="0">
                  <a:solidFill>
                    <a:srgbClr val="009343"/>
                  </a:solidFill>
                  <a:latin typeface="Arial" panose="020B0604020202020204" pitchFamily="34" charset="0"/>
                  <a:cs typeface="Arial" panose="020B0604020202020204" pitchFamily="34" charset="0"/>
                </a:rPr>
                <a:t>One fluid that meets API CK-4 (diesel), Cummins CES 20092 (natural gas), and API SN (gasoline) engine specifications</a:t>
              </a:r>
              <a:endParaRPr lang="en-US" sz="1400" b="1" dirty="0">
                <a:solidFill>
                  <a:srgbClr val="009343"/>
                </a:solidFill>
                <a:latin typeface="Arial" panose="020B0604020202020204" pitchFamily="34" charset="0"/>
                <a:cs typeface="Arial" panose="020B0604020202020204" pitchFamily="34" charset="0"/>
              </a:endParaRPr>
            </a:p>
          </p:txBody>
        </p:sp>
        <p:sp>
          <p:nvSpPr>
            <p:cNvPr id="14" name="Rounded Rectangle 13">
              <a:extLst>
                <a:ext uri="{FF2B5EF4-FFF2-40B4-BE49-F238E27FC236}">
                  <a16:creationId xmlns:a16="http://schemas.microsoft.com/office/drawing/2014/main" id="{239AA068-439B-9ECE-6D04-A6119865B7DB}"/>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KEY </a:t>
              </a:r>
              <a:r>
                <a:rPr lang="en-GB" sz="900" b="1" spc="203" dirty="0">
                  <a:solidFill>
                    <a:srgbClr val="FFFFFF"/>
                  </a:solidFill>
                  <a:latin typeface="Arial" panose="020B0604020202020204"/>
                </a:rPr>
                <a:t>BENEFIT</a:t>
              </a:r>
              <a:endPar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endParaRPr>
            </a:p>
          </p:txBody>
        </p:sp>
      </p:grpSp>
      <p:grpSp>
        <p:nvGrpSpPr>
          <p:cNvPr id="23" name="Group 22">
            <a:extLst>
              <a:ext uri="{FF2B5EF4-FFF2-40B4-BE49-F238E27FC236}">
                <a16:creationId xmlns:a16="http://schemas.microsoft.com/office/drawing/2014/main" id="{E438F9E4-EFB5-A298-A2A6-307C81DE7468}"/>
              </a:ext>
            </a:extLst>
          </p:cNvPr>
          <p:cNvGrpSpPr/>
          <p:nvPr/>
        </p:nvGrpSpPr>
        <p:grpSpPr>
          <a:xfrm>
            <a:off x="1224706" y="2713739"/>
            <a:ext cx="5572104" cy="1550535"/>
            <a:chOff x="8751691" y="1541688"/>
            <a:chExt cx="3398037" cy="1027897"/>
          </a:xfrm>
        </p:grpSpPr>
        <p:sp>
          <p:nvSpPr>
            <p:cNvPr id="24" name="Rounded Rectangle 23">
              <a:extLst>
                <a:ext uri="{FF2B5EF4-FFF2-40B4-BE49-F238E27FC236}">
                  <a16:creationId xmlns:a16="http://schemas.microsoft.com/office/drawing/2014/main" id="{0000B772-4F59-F7E9-A626-92995D49F4E0}"/>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25" name="Rounded Rectangle 24">
              <a:extLst>
                <a:ext uri="{FF2B5EF4-FFF2-40B4-BE49-F238E27FC236}">
                  <a16:creationId xmlns:a16="http://schemas.microsoft.com/office/drawing/2014/main" id="{A51BA99B-4B35-5F9A-2097-71E3393D545E}"/>
                </a:ext>
              </a:extLst>
            </p:cNvPr>
            <p:cNvSpPr/>
            <p:nvPr/>
          </p:nvSpPr>
          <p:spPr>
            <a:xfrm>
              <a:off x="8751691" y="1746177"/>
              <a:ext cx="3398037" cy="823408"/>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spcAft>
                  <a:spcPts val="200"/>
                </a:spcAft>
                <a:defRPr/>
              </a:pPr>
              <a:endParaRPr lang="en-GB" sz="1000" b="1" dirty="0">
                <a:solidFill>
                  <a:srgbClr val="009343"/>
                </a:solidFill>
                <a:latin typeface="Arial" panose="020B0604020202020204" pitchFamily="34" charset="0"/>
              </a:endParaRPr>
            </a:p>
            <a:p>
              <a:pPr algn="ctr" defTabSz="820583">
                <a:spcAft>
                  <a:spcPts val="200"/>
                </a:spcAft>
                <a:defRPr/>
              </a:pPr>
              <a:r>
                <a:rPr lang="en-GB" sz="1000" dirty="0">
                  <a:solidFill>
                    <a:srgbClr val="525759"/>
                  </a:solidFill>
                  <a:latin typeface="Arial" panose="020B0604020202020204" pitchFamily="34" charset="0"/>
                  <a:cs typeface="Arial" panose="020B0604020202020204" pitchFamily="34" charset="0"/>
                </a:rPr>
                <a:t>Fights </a:t>
              </a:r>
              <a:r>
                <a:rPr lang="en-US" sz="1000" dirty="0">
                  <a:solidFill>
                    <a:srgbClr val="525759"/>
                  </a:solidFill>
                  <a:latin typeface="Arial" panose="020B0604020202020204" pitchFamily="34" charset="0"/>
                  <a:cs typeface="Arial" panose="020B0604020202020204" pitchFamily="34" charset="0"/>
                </a:rPr>
                <a:t>oil breakdown by helping to control oxidation, reduce deposits and neutralize harmful acids. Adapts to higher temperatures, which helps to maintain viscosity. This means longer useful oil life, giving you conﬁdence in your maximum drain interval.^ Suitable for use in high-speed, 4-stroke diesel and natural-gas engines. It is compatible with diesel and natural-gas engines fitted with EGR and the latest exhaust after treatment systems such as DPF, DOC and/or SCR.</a:t>
              </a:r>
            </a:p>
            <a:p>
              <a:pPr marL="0" marR="0" lvl="0" indent="0" algn="ctr" defTabSz="820583" rtl="0" eaLnBrk="1" fontAlgn="auto" latinLnBrk="0" hangingPunct="1">
                <a:lnSpc>
                  <a:spcPct val="100000"/>
                </a:lnSpc>
                <a:spcBef>
                  <a:spcPts val="0"/>
                </a:spcBef>
                <a:spcAft>
                  <a:spcPts val="200"/>
                </a:spcAft>
                <a:buClrTx/>
                <a:buSzTx/>
                <a:buFontTx/>
                <a:buNone/>
                <a:tabLst/>
                <a:defRPr/>
              </a:pPr>
              <a:endParaRPr kumimoji="0" lang="en-GB" sz="1400" b="1" i="0" u="none" strike="noStrike" kern="1200" cap="none" spc="0" normalizeH="0" baseline="0" noProof="0" dirty="0">
                <a:ln>
                  <a:noFill/>
                </a:ln>
                <a:solidFill>
                  <a:srgbClr val="009343"/>
                </a:solidFill>
                <a:effectLst/>
                <a:uLnTx/>
                <a:uFillTx/>
                <a:latin typeface="Arial" panose="020B0604020202020204" pitchFamily="34" charset="0"/>
                <a:ea typeface="+mn-ea"/>
                <a:cs typeface="+mn-cs"/>
              </a:endParaRPr>
            </a:p>
          </p:txBody>
        </p:sp>
        <p:sp>
          <p:nvSpPr>
            <p:cNvPr id="26" name="Rounded Rectangle 25">
              <a:extLst>
                <a:ext uri="{FF2B5EF4-FFF2-40B4-BE49-F238E27FC236}">
                  <a16:creationId xmlns:a16="http://schemas.microsoft.com/office/drawing/2014/main" id="{91B34FB9-D24C-08A5-317D-64C7DFC425ED}"/>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lang="en-GB" sz="900" b="1" spc="203" dirty="0">
                  <a:solidFill>
                    <a:srgbClr val="FFFFFF"/>
                  </a:solidFill>
                  <a:latin typeface="Arial" panose="020B0604020202020204"/>
                </a:rPr>
                <a:t>EXTENDED PERFORMANCE - LONGER USEFUL OIL LIFE</a:t>
              </a:r>
              <a:endPar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endParaRPr>
            </a:p>
          </p:txBody>
        </p:sp>
      </p:grpSp>
      <p:grpSp>
        <p:nvGrpSpPr>
          <p:cNvPr id="27" name="Group 26">
            <a:extLst>
              <a:ext uri="{FF2B5EF4-FFF2-40B4-BE49-F238E27FC236}">
                <a16:creationId xmlns:a16="http://schemas.microsoft.com/office/drawing/2014/main" id="{3E459EAC-0CED-1945-F018-F3F7036ED626}"/>
              </a:ext>
            </a:extLst>
          </p:cNvPr>
          <p:cNvGrpSpPr/>
          <p:nvPr/>
        </p:nvGrpSpPr>
        <p:grpSpPr>
          <a:xfrm>
            <a:off x="1224935" y="4492832"/>
            <a:ext cx="2630914" cy="1007408"/>
            <a:chOff x="8751691" y="1541687"/>
            <a:chExt cx="3397643" cy="933759"/>
          </a:xfrm>
        </p:grpSpPr>
        <p:sp>
          <p:nvSpPr>
            <p:cNvPr id="28" name="Rounded Rectangle 27">
              <a:extLst>
                <a:ext uri="{FF2B5EF4-FFF2-40B4-BE49-F238E27FC236}">
                  <a16:creationId xmlns:a16="http://schemas.microsoft.com/office/drawing/2014/main" id="{E08C63AE-65CB-8D84-E208-6DD2CBCE9C11}"/>
                </a:ext>
              </a:extLst>
            </p:cNvPr>
            <p:cNvSpPr/>
            <p:nvPr/>
          </p:nvSpPr>
          <p:spPr>
            <a:xfrm>
              <a:off x="8751691" y="1541687"/>
              <a:ext cx="3397643" cy="93375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30" name="Rounded Rectangle 29">
              <a:extLst>
                <a:ext uri="{FF2B5EF4-FFF2-40B4-BE49-F238E27FC236}">
                  <a16:creationId xmlns:a16="http://schemas.microsoft.com/office/drawing/2014/main" id="{EDE84EAA-D33F-6B1D-0A38-77A633A05167}"/>
                </a:ext>
              </a:extLst>
            </p:cNvPr>
            <p:cNvSpPr/>
            <p:nvPr/>
          </p:nvSpPr>
          <p:spPr>
            <a:xfrm>
              <a:off x="8982514" y="1667213"/>
              <a:ext cx="2936392" cy="50906"/>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KEY SPECS</a:t>
              </a:r>
            </a:p>
          </p:txBody>
        </p:sp>
      </p:grpSp>
      <p:pic>
        <p:nvPicPr>
          <p:cNvPr id="1026" name="Picture 2">
            <a:extLst>
              <a:ext uri="{FF2B5EF4-FFF2-40B4-BE49-F238E27FC236}">
                <a16:creationId xmlns:a16="http://schemas.microsoft.com/office/drawing/2014/main" id="{2717BA97-B99A-DB0A-A7E7-E9F783E56D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188" y="357314"/>
            <a:ext cx="1647652" cy="645879"/>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
            <a:extLst>
              <a:ext uri="{FF2B5EF4-FFF2-40B4-BE49-F238E27FC236}">
                <a16:creationId xmlns:a16="http://schemas.microsoft.com/office/drawing/2014/main" id="{3DA7208C-5125-040F-B90C-5F5BA225497A}"/>
              </a:ext>
            </a:extLst>
          </p:cNvPr>
          <p:cNvSpPr>
            <a:spLocks noChangeArrowheads="1"/>
          </p:cNvSpPr>
          <p:nvPr/>
        </p:nvSpPr>
        <p:spPr bwMode="auto">
          <a:xfrm>
            <a:off x="1154753" y="6194684"/>
            <a:ext cx="8727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457200" eaLnBrk="0" fontAlgn="base" hangingPunct="0">
              <a:spcBef>
                <a:spcPct val="0"/>
              </a:spcBef>
              <a:spcAft>
                <a:spcPct val="0"/>
              </a:spcAft>
            </a:pPr>
            <a:r>
              <a:rPr lang="en-US" sz="800" b="0" i="0" dirty="0">
                <a:solidFill>
                  <a:srgbClr val="666666"/>
                </a:solidFill>
                <a:effectLst/>
                <a:latin typeface="+mn-lt"/>
              </a:rPr>
              <a:t>*Average of percentages by which VECTON exceeds the industry standard requirement limits in API CK-4 engine</a:t>
            </a:r>
            <a:br>
              <a:rPr lang="en-US" sz="800" dirty="0">
                <a:latin typeface="+mn-lt"/>
              </a:rPr>
            </a:br>
            <a:r>
              <a:rPr lang="en-US" sz="800" b="0" i="0" dirty="0">
                <a:solidFill>
                  <a:srgbClr val="666666"/>
                </a:solidFill>
                <a:effectLst/>
                <a:latin typeface="+mn-lt"/>
              </a:rPr>
              <a:t>tests for viscosity maintenance, heat protection, deposit control, acid neutralization and minimum oil limits. </a:t>
            </a:r>
          </a:p>
          <a:p>
            <a:pPr defTabSz="457200" eaLnBrk="0" fontAlgn="base" hangingPunct="0">
              <a:spcBef>
                <a:spcPct val="0"/>
              </a:spcBef>
              <a:spcAft>
                <a:spcPct val="0"/>
              </a:spcAft>
            </a:pPr>
            <a:r>
              <a:rPr lang="en-US" sz="800" b="0" i="0" dirty="0">
                <a:solidFill>
                  <a:srgbClr val="666666"/>
                </a:solidFill>
                <a:effectLst/>
                <a:latin typeface="+mn-lt"/>
              </a:rPr>
              <a:t>^ Extending oil drain intervals should only be done in conjunction with a comprehensive used oil analysis program like Castrol Labcheck.</a:t>
            </a:r>
            <a:endParaRPr lang="en-US" altLang="en-US" sz="800" dirty="0">
              <a:solidFill>
                <a:srgbClr val="525759"/>
              </a:solidFill>
              <a:latin typeface="+mn-lt"/>
              <a:cs typeface="Times New Roman"/>
            </a:endParaRPr>
          </a:p>
        </p:txBody>
      </p:sp>
      <p:sp>
        <p:nvSpPr>
          <p:cNvPr id="41" name="Rounded Rectangle 30">
            <a:extLst>
              <a:ext uri="{FF2B5EF4-FFF2-40B4-BE49-F238E27FC236}">
                <a16:creationId xmlns:a16="http://schemas.microsoft.com/office/drawing/2014/main" id="{7584EE7E-8E2B-35C8-93ED-61315DBF880A}"/>
              </a:ext>
            </a:extLst>
          </p:cNvPr>
          <p:cNvSpPr/>
          <p:nvPr/>
        </p:nvSpPr>
        <p:spPr>
          <a:xfrm>
            <a:off x="1224630" y="4818607"/>
            <a:ext cx="2631219" cy="1242072"/>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000" kern="0" dirty="0">
                <a:solidFill>
                  <a:srgbClr val="000000"/>
                </a:solidFill>
                <a:cs typeface="Times New Roman"/>
              </a:rPr>
              <a:t>API CK-4 / SN</a:t>
            </a:r>
          </a:p>
          <a:p>
            <a:r>
              <a:rPr lang="en-US" sz="1000" kern="0" dirty="0">
                <a:solidFill>
                  <a:srgbClr val="000000"/>
                </a:solidFill>
                <a:cs typeface="Times New Roman"/>
              </a:rPr>
              <a:t>CAT ECF-3</a:t>
            </a:r>
          </a:p>
          <a:p>
            <a:r>
              <a:rPr lang="en-US" sz="1000" kern="0" dirty="0">
                <a:solidFill>
                  <a:srgbClr val="000000"/>
                </a:solidFill>
                <a:cs typeface="Times New Roman"/>
              </a:rPr>
              <a:t>Cummins CES 20086 / 20092</a:t>
            </a:r>
          </a:p>
          <a:p>
            <a:r>
              <a:rPr lang="en-US" sz="1000" kern="0" dirty="0">
                <a:solidFill>
                  <a:srgbClr val="000000"/>
                </a:solidFill>
                <a:cs typeface="Times New Roman"/>
              </a:rPr>
              <a:t>DDC DFS 93K222</a:t>
            </a:r>
          </a:p>
          <a:p>
            <a:r>
              <a:rPr lang="en-US" sz="1000" kern="0" dirty="0">
                <a:solidFill>
                  <a:srgbClr val="000000"/>
                </a:solidFill>
                <a:cs typeface="Times New Roman"/>
              </a:rPr>
              <a:t>Mack EOS-4.5</a:t>
            </a:r>
          </a:p>
          <a:p>
            <a:r>
              <a:rPr lang="en-US" sz="1000" kern="0" dirty="0">
                <a:solidFill>
                  <a:srgbClr val="000000"/>
                </a:solidFill>
                <a:cs typeface="Times New Roman"/>
              </a:rPr>
              <a:t>RVI RLD-3</a:t>
            </a:r>
          </a:p>
          <a:p>
            <a:r>
              <a:rPr lang="en-US" sz="1000" kern="0" dirty="0">
                <a:solidFill>
                  <a:srgbClr val="000000"/>
                </a:solidFill>
                <a:cs typeface="Times New Roman"/>
              </a:rPr>
              <a:t>Volvo VDS-4.5</a:t>
            </a:r>
          </a:p>
        </p:txBody>
      </p:sp>
      <p:pic>
        <p:nvPicPr>
          <p:cNvPr id="3" name="Picture 2">
            <a:extLst>
              <a:ext uri="{FF2B5EF4-FFF2-40B4-BE49-F238E27FC236}">
                <a16:creationId xmlns:a16="http://schemas.microsoft.com/office/drawing/2014/main" id="{76708C30-6E1F-6432-E32A-F39F4B548ED6}"/>
              </a:ext>
            </a:extLst>
          </p:cNvPr>
          <p:cNvPicPr>
            <a:picLocks noChangeAspect="1"/>
          </p:cNvPicPr>
          <p:nvPr/>
        </p:nvPicPr>
        <p:blipFill>
          <a:blip r:embed="rId4"/>
          <a:srcRect l="22819" r="18231"/>
          <a:stretch/>
        </p:blipFill>
        <p:spPr>
          <a:xfrm>
            <a:off x="8066525" y="1482099"/>
            <a:ext cx="2631218" cy="4463467"/>
          </a:xfrm>
          <a:prstGeom prst="rect">
            <a:avLst/>
          </a:prstGeom>
        </p:spPr>
      </p:pic>
      <p:sp>
        <p:nvSpPr>
          <p:cNvPr id="4" name="object 12">
            <a:extLst>
              <a:ext uri="{FF2B5EF4-FFF2-40B4-BE49-F238E27FC236}">
                <a16:creationId xmlns:a16="http://schemas.microsoft.com/office/drawing/2014/main" id="{66C3DC19-A587-E95C-E2EB-6F8C411CA9AA}"/>
              </a:ext>
            </a:extLst>
          </p:cNvPr>
          <p:cNvSpPr txBox="1">
            <a:spLocks/>
          </p:cNvSpPr>
          <p:nvPr/>
        </p:nvSpPr>
        <p:spPr>
          <a:xfrm>
            <a:off x="2433758" y="505324"/>
            <a:ext cx="7784811" cy="416076"/>
          </a:xfrm>
          <a:prstGeom prst="rect">
            <a:avLst/>
          </a:prstGeom>
        </p:spPr>
        <p:txBody>
          <a:bodyPr vert="horz" wrap="square" lIns="0" tIns="12700" rIns="0" bIns="0" rtlCol="0">
            <a:spAutoFit/>
          </a:bodyPr>
          <a:lstStyle>
            <a:lvl1pPr>
              <a:defRPr sz="2700" b="0" i="0">
                <a:solidFill>
                  <a:srgbClr val="019343"/>
                </a:solidFill>
                <a:latin typeface="Fieldwork 04 Geo Regular"/>
                <a:ea typeface="+mj-ea"/>
                <a:cs typeface="Fieldwork 04 Geo Regular"/>
              </a:defRPr>
            </a:lvl1pPr>
          </a:lstStyle>
          <a:p>
            <a:pPr marL="12065" marR="0" lvl="0" indent="0" defTabSz="914400" eaLnBrk="1" fontAlgn="auto" latinLnBrk="0" hangingPunct="1">
              <a:lnSpc>
                <a:spcPts val="3120"/>
              </a:lnSpc>
              <a:spcBef>
                <a:spcPts val="100"/>
              </a:spcBef>
              <a:spcAft>
                <a:spcPts val="0"/>
              </a:spcAft>
              <a:buClrTx/>
              <a:buSzTx/>
              <a:buFontTx/>
              <a:buNone/>
              <a:tabLst/>
              <a:defRPr/>
            </a:pPr>
            <a:r>
              <a:rPr lang="en-GB" sz="3600" dirty="0">
                <a:solidFill>
                  <a:schemeClr val="accent2"/>
                </a:solidFill>
                <a:latin typeface="Arial" panose="020B0604020202020204" pitchFamily="34" charset="0"/>
                <a:cs typeface="Arial" panose="020B0604020202020204" pitchFamily="34" charset="0"/>
              </a:rPr>
              <a:t>Multi-Fuel</a:t>
            </a:r>
          </a:p>
        </p:txBody>
      </p:sp>
    </p:spTree>
    <p:extLst>
      <p:ext uri="{BB962C8B-B14F-4D97-AF65-F5344CB8AC3E}">
        <p14:creationId xmlns:p14="http://schemas.microsoft.com/office/powerpoint/2010/main" val="2779681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C2A6C-FF13-0DFA-0C2C-B33DDDBA2C87}"/>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E6C45BC0-E106-5EBB-C1B1-CF7DDBC7CD1F}"/>
              </a:ext>
            </a:extLst>
          </p:cNvPr>
          <p:cNvGrpSpPr/>
          <p:nvPr/>
        </p:nvGrpSpPr>
        <p:grpSpPr>
          <a:xfrm>
            <a:off x="4139606" y="4238668"/>
            <a:ext cx="2631219" cy="1634464"/>
            <a:chOff x="8751691" y="1541687"/>
            <a:chExt cx="3398037" cy="1083282"/>
          </a:xfrm>
        </p:grpSpPr>
        <p:sp>
          <p:nvSpPr>
            <p:cNvPr id="8" name="Rounded Rectangle 7">
              <a:extLst>
                <a:ext uri="{FF2B5EF4-FFF2-40B4-BE49-F238E27FC236}">
                  <a16:creationId xmlns:a16="http://schemas.microsoft.com/office/drawing/2014/main" id="{6EA2A6BA-7B50-2FFA-D1CD-6153E79898B1}"/>
                </a:ext>
              </a:extLst>
            </p:cNvPr>
            <p:cNvSpPr/>
            <p:nvPr/>
          </p:nvSpPr>
          <p:spPr>
            <a:xfrm>
              <a:off x="8751691" y="1541687"/>
              <a:ext cx="3397643" cy="93375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31" name="Rounded Rectangle 30">
              <a:extLst>
                <a:ext uri="{FF2B5EF4-FFF2-40B4-BE49-F238E27FC236}">
                  <a16:creationId xmlns:a16="http://schemas.microsoft.com/office/drawing/2014/main" id="{B949444E-3E49-7FA9-ED8E-3665AD1F4AA3}"/>
                </a:ext>
              </a:extLst>
            </p:cNvPr>
            <p:cNvSpPr/>
            <p:nvPr/>
          </p:nvSpPr>
          <p:spPr>
            <a:xfrm>
              <a:off x="8751691" y="1746177"/>
              <a:ext cx="3398037" cy="878792"/>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spcAft>
                  <a:spcPts val="200"/>
                </a:spcAft>
              </a:pPr>
              <a:r>
                <a:rPr lang="en-US" sz="1100" b="0" i="0" dirty="0">
                  <a:solidFill>
                    <a:srgbClr val="252530"/>
                  </a:solidFill>
                  <a:effectLst/>
                </a:rPr>
                <a:t>10W-30 CK-4</a:t>
              </a:r>
            </a:p>
            <a:p>
              <a:pPr algn="ctr" defTabSz="820583">
                <a:spcAft>
                  <a:spcPts val="200"/>
                </a:spcAft>
              </a:pPr>
              <a:r>
                <a:rPr lang="en-US" sz="1100" b="0" i="0" dirty="0">
                  <a:solidFill>
                    <a:srgbClr val="252530"/>
                  </a:solidFill>
                  <a:effectLst/>
                </a:rPr>
                <a:t>15W-40 CK-4</a:t>
              </a:r>
            </a:p>
          </p:txBody>
        </p:sp>
        <p:sp>
          <p:nvSpPr>
            <p:cNvPr id="32" name="Rounded Rectangle 31">
              <a:extLst>
                <a:ext uri="{FF2B5EF4-FFF2-40B4-BE49-F238E27FC236}">
                  <a16:creationId xmlns:a16="http://schemas.microsoft.com/office/drawing/2014/main" id="{3F87A06E-B2E5-D4F6-ABCE-5D4EAD812CB4}"/>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AVAILABLE GRADES</a:t>
              </a:r>
            </a:p>
          </p:txBody>
        </p:sp>
      </p:grpSp>
      <p:sp>
        <p:nvSpPr>
          <p:cNvPr id="50" name="Rounded Rectangle 49">
            <a:extLst>
              <a:ext uri="{FF2B5EF4-FFF2-40B4-BE49-F238E27FC236}">
                <a16:creationId xmlns:a16="http://schemas.microsoft.com/office/drawing/2014/main" id="{2F8BF343-5435-A446-F9F4-755D48355E81}"/>
              </a:ext>
            </a:extLst>
          </p:cNvPr>
          <p:cNvSpPr/>
          <p:nvPr/>
        </p:nvSpPr>
        <p:spPr>
          <a:xfrm>
            <a:off x="4139606" y="1330881"/>
            <a:ext cx="2204382" cy="2341056"/>
          </a:xfrm>
          <a:prstGeom prst="roundRect">
            <a:avLst>
              <a:gd name="adj" fmla="val 51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ounded Rectangle 9">
            <a:extLst>
              <a:ext uri="{FF2B5EF4-FFF2-40B4-BE49-F238E27FC236}">
                <a16:creationId xmlns:a16="http://schemas.microsoft.com/office/drawing/2014/main" id="{251552DD-5817-320D-4576-B95C3ECB6048}"/>
              </a:ext>
            </a:extLst>
          </p:cNvPr>
          <p:cNvSpPr/>
          <p:nvPr/>
        </p:nvSpPr>
        <p:spPr>
          <a:xfrm>
            <a:off x="1154753" y="1349116"/>
            <a:ext cx="2558010" cy="2341056"/>
          </a:xfrm>
          <a:prstGeom prst="roundRect">
            <a:avLst>
              <a:gd name="adj" fmla="val 512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2" name="Group 1">
            <a:extLst>
              <a:ext uri="{FF2B5EF4-FFF2-40B4-BE49-F238E27FC236}">
                <a16:creationId xmlns:a16="http://schemas.microsoft.com/office/drawing/2014/main" id="{0BF6403E-B804-B8C7-5579-9FD40E44F5D3}"/>
              </a:ext>
            </a:extLst>
          </p:cNvPr>
          <p:cNvGrpSpPr/>
          <p:nvPr/>
        </p:nvGrpSpPr>
        <p:grpSpPr>
          <a:xfrm>
            <a:off x="1224935" y="1460403"/>
            <a:ext cx="5572105" cy="1129709"/>
            <a:chOff x="8751691" y="1541688"/>
            <a:chExt cx="3398037" cy="748919"/>
          </a:xfrm>
        </p:grpSpPr>
        <p:sp>
          <p:nvSpPr>
            <p:cNvPr id="12" name="Rounded Rectangle 11">
              <a:extLst>
                <a:ext uri="{FF2B5EF4-FFF2-40B4-BE49-F238E27FC236}">
                  <a16:creationId xmlns:a16="http://schemas.microsoft.com/office/drawing/2014/main" id="{E17F8476-85BE-76EC-955F-9554A28576FB}"/>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13" name="Rounded Rectangle 12">
              <a:extLst>
                <a:ext uri="{FF2B5EF4-FFF2-40B4-BE49-F238E27FC236}">
                  <a16:creationId xmlns:a16="http://schemas.microsoft.com/office/drawing/2014/main" id="{D111A79C-6A32-EC58-EB90-CAD45F52F1D0}"/>
                </a:ext>
              </a:extLst>
            </p:cNvPr>
            <p:cNvSpPr/>
            <p:nvPr/>
          </p:nvSpPr>
          <p:spPr>
            <a:xfrm>
              <a:off x="8751691" y="1746177"/>
              <a:ext cx="3398037" cy="54442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spcAft>
                  <a:spcPts val="200"/>
                </a:spcAft>
              </a:pPr>
              <a:r>
                <a:rPr lang="en-US" altLang="en-US" sz="1400" b="1" dirty="0">
                  <a:solidFill>
                    <a:srgbClr val="009343"/>
                  </a:solidFill>
                  <a:latin typeface="Arial" panose="020B0604020202020204" pitchFamily="34" charset="0"/>
                </a:rPr>
                <a:t>Multi-purpose synthetic blend heavy-duty diesel engine oil.</a:t>
              </a:r>
            </a:p>
            <a:p>
              <a:pPr marL="0" marR="0" lvl="0" indent="0" algn="ctr" defTabSz="820583" rtl="0" eaLnBrk="1" fontAlgn="auto" latinLnBrk="0" hangingPunct="1">
                <a:lnSpc>
                  <a:spcPct val="100000"/>
                </a:lnSpc>
                <a:spcBef>
                  <a:spcPts val="0"/>
                </a:spcBef>
                <a:spcAft>
                  <a:spcPts val="200"/>
                </a:spcAft>
                <a:buClrTx/>
                <a:buSzTx/>
                <a:buFontTx/>
                <a:buNone/>
                <a:tabLst/>
                <a:defRPr/>
              </a:pPr>
              <a:r>
                <a:rPr lang="en-US" altLang="en-US" sz="1400" b="1" dirty="0">
                  <a:solidFill>
                    <a:srgbClr val="009343"/>
                  </a:solidFill>
                  <a:latin typeface="Arial" panose="020B0604020202020204" pitchFamily="34" charset="0"/>
                </a:rPr>
                <a:t>For long and healthy engine life</a:t>
              </a:r>
              <a:endParaRPr lang="en-GB" sz="1400" b="1" dirty="0">
                <a:solidFill>
                  <a:srgbClr val="009343"/>
                </a:solidFill>
                <a:latin typeface="Arial" panose="020B0604020202020204" pitchFamily="34" charset="0"/>
              </a:endParaRPr>
            </a:p>
          </p:txBody>
        </p:sp>
        <p:sp>
          <p:nvSpPr>
            <p:cNvPr id="14" name="Rounded Rectangle 13">
              <a:extLst>
                <a:ext uri="{FF2B5EF4-FFF2-40B4-BE49-F238E27FC236}">
                  <a16:creationId xmlns:a16="http://schemas.microsoft.com/office/drawing/2014/main" id="{0CFFE349-3B6C-CCD5-FA83-59B29162364E}"/>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KEY </a:t>
              </a:r>
              <a:r>
                <a:rPr lang="en-GB" sz="900" b="1" spc="203" dirty="0">
                  <a:solidFill>
                    <a:srgbClr val="FFFFFF"/>
                  </a:solidFill>
                  <a:latin typeface="Arial" panose="020B0604020202020204"/>
                </a:rPr>
                <a:t>BENEFIT</a:t>
              </a:r>
              <a:endPar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endParaRPr>
            </a:p>
          </p:txBody>
        </p:sp>
      </p:grpSp>
      <p:grpSp>
        <p:nvGrpSpPr>
          <p:cNvPr id="23" name="Group 22">
            <a:extLst>
              <a:ext uri="{FF2B5EF4-FFF2-40B4-BE49-F238E27FC236}">
                <a16:creationId xmlns:a16="http://schemas.microsoft.com/office/drawing/2014/main" id="{486EAB64-D055-99A5-7606-5C6F9B939088}"/>
              </a:ext>
            </a:extLst>
          </p:cNvPr>
          <p:cNvGrpSpPr/>
          <p:nvPr/>
        </p:nvGrpSpPr>
        <p:grpSpPr>
          <a:xfrm>
            <a:off x="1224630" y="2801077"/>
            <a:ext cx="5572104" cy="1129709"/>
            <a:chOff x="8751691" y="1541688"/>
            <a:chExt cx="3398037" cy="748919"/>
          </a:xfrm>
        </p:grpSpPr>
        <p:sp>
          <p:nvSpPr>
            <p:cNvPr id="24" name="Rounded Rectangle 23">
              <a:extLst>
                <a:ext uri="{FF2B5EF4-FFF2-40B4-BE49-F238E27FC236}">
                  <a16:creationId xmlns:a16="http://schemas.microsoft.com/office/drawing/2014/main" id="{CF1C1268-289D-BEF1-33F1-6BF75F5B7F9B}"/>
                </a:ext>
              </a:extLst>
            </p:cNvPr>
            <p:cNvSpPr/>
            <p:nvPr/>
          </p:nvSpPr>
          <p:spPr>
            <a:xfrm>
              <a:off x="8751691" y="1541688"/>
              <a:ext cx="3397642" cy="74891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25" name="Rounded Rectangle 24">
              <a:extLst>
                <a:ext uri="{FF2B5EF4-FFF2-40B4-BE49-F238E27FC236}">
                  <a16:creationId xmlns:a16="http://schemas.microsoft.com/office/drawing/2014/main" id="{885BDD43-B440-EB03-4191-AD353916B802}"/>
                </a:ext>
              </a:extLst>
            </p:cNvPr>
            <p:cNvSpPr/>
            <p:nvPr/>
          </p:nvSpPr>
          <p:spPr>
            <a:xfrm>
              <a:off x="8751691" y="1746177"/>
              <a:ext cx="3398037" cy="544429"/>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Font typeface="Arial" panose="020B0604020202020204" pitchFamily="34" charset="0"/>
                <a:buChar char="•"/>
              </a:pPr>
              <a:r>
                <a:rPr lang="en-US" sz="1000" b="0" i="0" dirty="0">
                  <a:solidFill>
                    <a:srgbClr val="666666"/>
                  </a:solidFill>
                  <a:effectLst/>
                </a:rPr>
                <a:t>Protection against oil thickening and deposit build-up in critical engine parts</a:t>
              </a:r>
            </a:p>
            <a:p>
              <a:pPr algn="l">
                <a:buFont typeface="Arial" panose="020B0604020202020204" pitchFamily="34" charset="0"/>
                <a:buChar char="•"/>
              </a:pPr>
              <a:r>
                <a:rPr lang="en-US" sz="1000" b="0" i="0" dirty="0">
                  <a:solidFill>
                    <a:srgbClr val="666666"/>
                  </a:solidFill>
                  <a:effectLst/>
                </a:rPr>
                <a:t>Protection from wear and deposits</a:t>
              </a:r>
            </a:p>
            <a:p>
              <a:pPr algn="l">
                <a:buFont typeface="Arial" panose="020B0604020202020204" pitchFamily="34" charset="0"/>
                <a:buChar char="•"/>
              </a:pPr>
              <a:r>
                <a:rPr lang="en-US" sz="1000" b="0" i="0" dirty="0">
                  <a:solidFill>
                    <a:srgbClr val="666666"/>
                  </a:solidFill>
                  <a:effectLst/>
                </a:rPr>
                <a:t>Better shear stability and protection against viscosity loss for reliable engine protection</a:t>
              </a:r>
            </a:p>
            <a:p>
              <a:pPr algn="l">
                <a:buFont typeface="Arial" panose="020B0604020202020204" pitchFamily="34" charset="0"/>
                <a:buChar char="•"/>
              </a:pPr>
              <a:r>
                <a:rPr lang="en-US" sz="1000" dirty="0">
                  <a:solidFill>
                    <a:srgbClr val="666666"/>
                  </a:solidFill>
                </a:rPr>
                <a:t>Versatile use that enables product rationalization for both workshops and fleets</a:t>
              </a:r>
            </a:p>
          </p:txBody>
        </p:sp>
        <p:sp>
          <p:nvSpPr>
            <p:cNvPr id="26" name="Rounded Rectangle 25">
              <a:extLst>
                <a:ext uri="{FF2B5EF4-FFF2-40B4-BE49-F238E27FC236}">
                  <a16:creationId xmlns:a16="http://schemas.microsoft.com/office/drawing/2014/main" id="{B77AC1B9-27A5-9A2A-DA85-A9560859B67E}"/>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SUPERIOR PROTECTION</a:t>
              </a:r>
            </a:p>
          </p:txBody>
        </p:sp>
      </p:grpSp>
      <p:grpSp>
        <p:nvGrpSpPr>
          <p:cNvPr id="27" name="Group 26">
            <a:extLst>
              <a:ext uri="{FF2B5EF4-FFF2-40B4-BE49-F238E27FC236}">
                <a16:creationId xmlns:a16="http://schemas.microsoft.com/office/drawing/2014/main" id="{937120C6-964D-B6AD-3B54-B5736F67C15E}"/>
              </a:ext>
            </a:extLst>
          </p:cNvPr>
          <p:cNvGrpSpPr/>
          <p:nvPr/>
        </p:nvGrpSpPr>
        <p:grpSpPr>
          <a:xfrm>
            <a:off x="1224935" y="4240430"/>
            <a:ext cx="2630914" cy="1396492"/>
            <a:chOff x="8751691" y="1541687"/>
            <a:chExt cx="3397643" cy="933759"/>
          </a:xfrm>
        </p:grpSpPr>
        <p:sp>
          <p:nvSpPr>
            <p:cNvPr id="28" name="Rounded Rectangle 27">
              <a:extLst>
                <a:ext uri="{FF2B5EF4-FFF2-40B4-BE49-F238E27FC236}">
                  <a16:creationId xmlns:a16="http://schemas.microsoft.com/office/drawing/2014/main" id="{227BFDB8-EE96-5958-EC50-160E8613B27D}"/>
                </a:ext>
              </a:extLst>
            </p:cNvPr>
            <p:cNvSpPr/>
            <p:nvPr/>
          </p:nvSpPr>
          <p:spPr>
            <a:xfrm>
              <a:off x="8751691" y="1541687"/>
              <a:ext cx="3397643" cy="933759"/>
            </a:xfrm>
            <a:prstGeom prst="roundRect">
              <a:avLst>
                <a:gd name="adj" fmla="val 7883"/>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EBF0F0"/>
                </a:solidFill>
                <a:effectLst/>
                <a:uLnTx/>
                <a:uFillTx/>
                <a:latin typeface="Arial" panose="020B0604020202020204"/>
                <a:ea typeface="+mn-ea"/>
                <a:cs typeface="+mn-cs"/>
              </a:endParaRPr>
            </a:p>
          </p:txBody>
        </p:sp>
        <p:sp>
          <p:nvSpPr>
            <p:cNvPr id="30" name="Rounded Rectangle 29">
              <a:extLst>
                <a:ext uri="{FF2B5EF4-FFF2-40B4-BE49-F238E27FC236}">
                  <a16:creationId xmlns:a16="http://schemas.microsoft.com/office/drawing/2014/main" id="{03B76412-897E-508C-BA4E-B61E7EDE4BE7}"/>
                </a:ext>
              </a:extLst>
            </p:cNvPr>
            <p:cNvSpPr/>
            <p:nvPr/>
          </p:nvSpPr>
          <p:spPr>
            <a:xfrm>
              <a:off x="8982514" y="1575244"/>
              <a:ext cx="2936392" cy="142875"/>
            </a:xfrm>
            <a:prstGeom prst="roundRect">
              <a:avLst>
                <a:gd name="adj" fmla="val 50000"/>
              </a:avLst>
            </a:prstGeom>
            <a:solidFill>
              <a:schemeClr val="tx2"/>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20583"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203" normalizeH="0" baseline="0" noProof="0" dirty="0">
                  <a:ln>
                    <a:noFill/>
                  </a:ln>
                  <a:solidFill>
                    <a:srgbClr val="FFFFFF"/>
                  </a:solidFill>
                  <a:effectLst/>
                  <a:uLnTx/>
                  <a:uFillTx/>
                  <a:latin typeface="Arial" panose="020B0604020202020204"/>
                  <a:ea typeface="+mn-ea"/>
                  <a:cs typeface="+mn-cs"/>
                </a:rPr>
                <a:t>KEY SPECS</a:t>
              </a:r>
            </a:p>
          </p:txBody>
        </p:sp>
      </p:grpSp>
      <p:sp>
        <p:nvSpPr>
          <p:cNvPr id="41" name="Rounded Rectangle 30">
            <a:extLst>
              <a:ext uri="{FF2B5EF4-FFF2-40B4-BE49-F238E27FC236}">
                <a16:creationId xmlns:a16="http://schemas.microsoft.com/office/drawing/2014/main" id="{9995717D-F58F-D4A2-FE9B-BBD3295F635A}"/>
              </a:ext>
            </a:extLst>
          </p:cNvPr>
          <p:cNvSpPr/>
          <p:nvPr/>
        </p:nvSpPr>
        <p:spPr>
          <a:xfrm>
            <a:off x="1224630" y="4545292"/>
            <a:ext cx="2631219" cy="1325928"/>
          </a:xfrm>
          <a:prstGeom prst="roundRect">
            <a:avLst>
              <a:gd name="adj" fmla="val 7711"/>
            </a:avLst>
          </a:prstGeom>
          <a:solidFill>
            <a:schemeClr val="bg1"/>
          </a:solidFill>
          <a:ln w="25400">
            <a:solidFill>
              <a:schemeClr val="tx2"/>
            </a:solidFill>
            <a:extLst>
              <a:ext uri="{C807C97D-BFC1-408E-A445-0C87EB9F89A2}">
                <ask:lineSketchStyleProps xmlns:ask="http://schemas.microsoft.com/office/drawing/2018/sketchyshapes" sd="1219033472">
                  <a:custGeom>
                    <a:avLst/>
                    <a:gdLst>
                      <a:gd name="connsiteX0" fmla="*/ 0 w 3397250"/>
                      <a:gd name="connsiteY0" fmla="*/ 177800 h 355600"/>
                      <a:gd name="connsiteX1" fmla="*/ 177800 w 3397250"/>
                      <a:gd name="connsiteY1" fmla="*/ 0 h 355600"/>
                      <a:gd name="connsiteX2" fmla="*/ 846963 w 3397250"/>
                      <a:gd name="connsiteY2" fmla="*/ 0 h 355600"/>
                      <a:gd name="connsiteX3" fmla="*/ 1364044 w 3397250"/>
                      <a:gd name="connsiteY3" fmla="*/ 0 h 355600"/>
                      <a:gd name="connsiteX4" fmla="*/ 1911541 w 3397250"/>
                      <a:gd name="connsiteY4" fmla="*/ 0 h 355600"/>
                      <a:gd name="connsiteX5" fmla="*/ 2459038 w 3397250"/>
                      <a:gd name="connsiteY5" fmla="*/ 0 h 355600"/>
                      <a:gd name="connsiteX6" fmla="*/ 3219450 w 3397250"/>
                      <a:gd name="connsiteY6" fmla="*/ 0 h 355600"/>
                      <a:gd name="connsiteX7" fmla="*/ 3397250 w 3397250"/>
                      <a:gd name="connsiteY7" fmla="*/ 177800 h 355600"/>
                      <a:gd name="connsiteX8" fmla="*/ 3397250 w 3397250"/>
                      <a:gd name="connsiteY8" fmla="*/ 177800 h 355600"/>
                      <a:gd name="connsiteX9" fmla="*/ 3219450 w 3397250"/>
                      <a:gd name="connsiteY9" fmla="*/ 355600 h 355600"/>
                      <a:gd name="connsiteX10" fmla="*/ 2611120 w 3397250"/>
                      <a:gd name="connsiteY10" fmla="*/ 355600 h 355600"/>
                      <a:gd name="connsiteX11" fmla="*/ 2002790 w 3397250"/>
                      <a:gd name="connsiteY11" fmla="*/ 355600 h 355600"/>
                      <a:gd name="connsiteX12" fmla="*/ 1455293 w 3397250"/>
                      <a:gd name="connsiteY12" fmla="*/ 355600 h 355600"/>
                      <a:gd name="connsiteX13" fmla="*/ 816546 w 3397250"/>
                      <a:gd name="connsiteY13" fmla="*/ 355600 h 355600"/>
                      <a:gd name="connsiteX14" fmla="*/ 177800 w 3397250"/>
                      <a:gd name="connsiteY14" fmla="*/ 355600 h 355600"/>
                      <a:gd name="connsiteX15" fmla="*/ 0 w 3397250"/>
                      <a:gd name="connsiteY15" fmla="*/ 1778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97250" h="355600" fill="none" extrusionOk="0">
                        <a:moveTo>
                          <a:pt x="0" y="177800"/>
                        </a:moveTo>
                        <a:cubicBezTo>
                          <a:pt x="-16620" y="68136"/>
                          <a:pt x="70459" y="-649"/>
                          <a:pt x="177800" y="0"/>
                        </a:cubicBezTo>
                        <a:cubicBezTo>
                          <a:pt x="479699" y="33352"/>
                          <a:pt x="649973" y="-9384"/>
                          <a:pt x="846963" y="0"/>
                        </a:cubicBezTo>
                        <a:cubicBezTo>
                          <a:pt x="1043953" y="9384"/>
                          <a:pt x="1238700" y="-7040"/>
                          <a:pt x="1364044" y="0"/>
                        </a:cubicBezTo>
                        <a:cubicBezTo>
                          <a:pt x="1489388" y="7040"/>
                          <a:pt x="1773585" y="-8763"/>
                          <a:pt x="1911541" y="0"/>
                        </a:cubicBezTo>
                        <a:cubicBezTo>
                          <a:pt x="2049497" y="8763"/>
                          <a:pt x="2191222" y="-10587"/>
                          <a:pt x="2459038" y="0"/>
                        </a:cubicBezTo>
                        <a:cubicBezTo>
                          <a:pt x="2726854" y="10587"/>
                          <a:pt x="3061458" y="-34786"/>
                          <a:pt x="3219450" y="0"/>
                        </a:cubicBezTo>
                        <a:cubicBezTo>
                          <a:pt x="3318465" y="7775"/>
                          <a:pt x="3406187" y="76598"/>
                          <a:pt x="3397250" y="177800"/>
                        </a:cubicBezTo>
                        <a:lnTo>
                          <a:pt x="3397250" y="177800"/>
                        </a:lnTo>
                        <a:cubicBezTo>
                          <a:pt x="3396850" y="265218"/>
                          <a:pt x="3323561" y="356833"/>
                          <a:pt x="3219450" y="355600"/>
                        </a:cubicBezTo>
                        <a:cubicBezTo>
                          <a:pt x="3056500" y="364038"/>
                          <a:pt x="2807996" y="348684"/>
                          <a:pt x="2611120" y="355600"/>
                        </a:cubicBezTo>
                        <a:cubicBezTo>
                          <a:pt x="2414244" y="362517"/>
                          <a:pt x="2284068" y="374906"/>
                          <a:pt x="2002790" y="355600"/>
                        </a:cubicBezTo>
                        <a:cubicBezTo>
                          <a:pt x="1721512" y="336295"/>
                          <a:pt x="1709006" y="343815"/>
                          <a:pt x="1455293" y="355600"/>
                        </a:cubicBezTo>
                        <a:cubicBezTo>
                          <a:pt x="1201580" y="367385"/>
                          <a:pt x="983317" y="357188"/>
                          <a:pt x="816546" y="355600"/>
                        </a:cubicBezTo>
                        <a:cubicBezTo>
                          <a:pt x="649775" y="354012"/>
                          <a:pt x="438149" y="372140"/>
                          <a:pt x="177800" y="355600"/>
                        </a:cubicBezTo>
                        <a:cubicBezTo>
                          <a:pt x="73781" y="373754"/>
                          <a:pt x="-1304" y="271890"/>
                          <a:pt x="0" y="177800"/>
                        </a:cubicBezTo>
                        <a:close/>
                      </a:path>
                      <a:path w="3397250" h="355600" stroke="0" extrusionOk="0">
                        <a:moveTo>
                          <a:pt x="0" y="177800"/>
                        </a:moveTo>
                        <a:cubicBezTo>
                          <a:pt x="-10738" y="72981"/>
                          <a:pt x="61199" y="6908"/>
                          <a:pt x="177800" y="0"/>
                        </a:cubicBezTo>
                        <a:cubicBezTo>
                          <a:pt x="328551" y="22707"/>
                          <a:pt x="521878" y="-30194"/>
                          <a:pt x="846963" y="0"/>
                        </a:cubicBezTo>
                        <a:cubicBezTo>
                          <a:pt x="1172048" y="30194"/>
                          <a:pt x="1236550" y="-6418"/>
                          <a:pt x="1424877" y="0"/>
                        </a:cubicBezTo>
                        <a:cubicBezTo>
                          <a:pt x="1613204" y="6418"/>
                          <a:pt x="1712182" y="-13112"/>
                          <a:pt x="1972374" y="0"/>
                        </a:cubicBezTo>
                        <a:cubicBezTo>
                          <a:pt x="2232566" y="13112"/>
                          <a:pt x="2337756" y="-10603"/>
                          <a:pt x="2611120" y="0"/>
                        </a:cubicBezTo>
                        <a:cubicBezTo>
                          <a:pt x="2884484" y="10603"/>
                          <a:pt x="2987976" y="25668"/>
                          <a:pt x="3219450" y="0"/>
                        </a:cubicBezTo>
                        <a:cubicBezTo>
                          <a:pt x="3322055" y="-7176"/>
                          <a:pt x="3390745" y="85320"/>
                          <a:pt x="3397250" y="177800"/>
                        </a:cubicBezTo>
                        <a:lnTo>
                          <a:pt x="3397250" y="177800"/>
                        </a:lnTo>
                        <a:cubicBezTo>
                          <a:pt x="3413481" y="278889"/>
                          <a:pt x="3315022" y="359940"/>
                          <a:pt x="3219450" y="355600"/>
                        </a:cubicBezTo>
                        <a:cubicBezTo>
                          <a:pt x="3066984" y="331569"/>
                          <a:pt x="2817078" y="326641"/>
                          <a:pt x="2611120" y="355600"/>
                        </a:cubicBezTo>
                        <a:cubicBezTo>
                          <a:pt x="2405162" y="384560"/>
                          <a:pt x="2244117" y="385354"/>
                          <a:pt x="2002790" y="355600"/>
                        </a:cubicBezTo>
                        <a:cubicBezTo>
                          <a:pt x="1761463" y="325847"/>
                          <a:pt x="1499626" y="372116"/>
                          <a:pt x="1364043" y="355600"/>
                        </a:cubicBezTo>
                        <a:cubicBezTo>
                          <a:pt x="1228460" y="339084"/>
                          <a:pt x="973985" y="332297"/>
                          <a:pt x="846963" y="355600"/>
                        </a:cubicBezTo>
                        <a:cubicBezTo>
                          <a:pt x="719941" y="378903"/>
                          <a:pt x="415761" y="323349"/>
                          <a:pt x="177800" y="355600"/>
                        </a:cubicBezTo>
                        <a:cubicBezTo>
                          <a:pt x="80761" y="350159"/>
                          <a:pt x="-23526" y="279859"/>
                          <a:pt x="0" y="17780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800" kern="0" dirty="0">
                <a:solidFill>
                  <a:srgbClr val="000000"/>
                </a:solidFill>
                <a:cs typeface="Times New Roman"/>
              </a:rPr>
              <a:t>API CK-4</a:t>
            </a:r>
            <a:br>
              <a:rPr lang="en-US" sz="800" kern="0" dirty="0">
                <a:solidFill>
                  <a:srgbClr val="000000"/>
                </a:solidFill>
                <a:cs typeface="Times New Roman"/>
              </a:rPr>
            </a:br>
            <a:r>
              <a:rPr lang="en-US" sz="800" kern="0" dirty="0">
                <a:solidFill>
                  <a:srgbClr val="000000"/>
                </a:solidFill>
                <a:cs typeface="Times New Roman"/>
              </a:rPr>
              <a:t>Cummins CES 20086</a:t>
            </a:r>
            <a:br>
              <a:rPr lang="en-US" sz="800" kern="0" dirty="0">
                <a:solidFill>
                  <a:srgbClr val="000000"/>
                </a:solidFill>
                <a:cs typeface="Times New Roman"/>
              </a:rPr>
            </a:br>
            <a:r>
              <a:rPr lang="en-US" sz="800" kern="0" dirty="0">
                <a:solidFill>
                  <a:srgbClr val="000000"/>
                </a:solidFill>
                <a:cs typeface="Times New Roman"/>
              </a:rPr>
              <a:t>DDC DFS 93K222</a:t>
            </a:r>
            <a:br>
              <a:rPr lang="en-US" sz="800" kern="0" dirty="0">
                <a:solidFill>
                  <a:srgbClr val="000000"/>
                </a:solidFill>
                <a:cs typeface="Times New Roman"/>
              </a:rPr>
            </a:br>
            <a:r>
              <a:rPr lang="en-US" sz="800" kern="0" dirty="0">
                <a:solidFill>
                  <a:srgbClr val="000000"/>
                </a:solidFill>
                <a:cs typeface="Times New Roman"/>
              </a:rPr>
              <a:t>DTFR 15C100</a:t>
            </a:r>
          </a:p>
          <a:p>
            <a:r>
              <a:rPr lang="en-US" sz="800" kern="0" dirty="0">
                <a:solidFill>
                  <a:srgbClr val="000000"/>
                </a:solidFill>
                <a:cs typeface="Times New Roman"/>
              </a:rPr>
              <a:t>Ford WSS-M2C171-F1</a:t>
            </a:r>
            <a:br>
              <a:rPr lang="en-US" sz="800" kern="0" dirty="0">
                <a:solidFill>
                  <a:srgbClr val="000000"/>
                </a:solidFill>
                <a:cs typeface="Times New Roman"/>
              </a:rPr>
            </a:br>
            <a:r>
              <a:rPr lang="en-US" sz="800" kern="0" dirty="0">
                <a:solidFill>
                  <a:srgbClr val="000000"/>
                </a:solidFill>
                <a:cs typeface="Times New Roman"/>
              </a:rPr>
              <a:t>Mack EOS-4.5</a:t>
            </a:r>
            <a:br>
              <a:rPr lang="en-US" sz="800" kern="0" dirty="0">
                <a:solidFill>
                  <a:srgbClr val="000000"/>
                </a:solidFill>
                <a:cs typeface="Times New Roman"/>
              </a:rPr>
            </a:br>
            <a:r>
              <a:rPr lang="en-US" sz="800" kern="0" dirty="0">
                <a:solidFill>
                  <a:srgbClr val="000000"/>
                </a:solidFill>
                <a:cs typeface="Times New Roman"/>
              </a:rPr>
              <a:t>RVI RLD-3</a:t>
            </a:r>
            <a:br>
              <a:rPr lang="en-US" sz="800" kern="0" dirty="0">
                <a:solidFill>
                  <a:srgbClr val="000000"/>
                </a:solidFill>
                <a:cs typeface="Times New Roman"/>
              </a:rPr>
            </a:br>
            <a:r>
              <a:rPr lang="en-US" sz="800" kern="0" dirty="0">
                <a:solidFill>
                  <a:srgbClr val="000000"/>
                </a:solidFill>
                <a:cs typeface="Times New Roman"/>
              </a:rPr>
              <a:t>Volvo VDS-4.5</a:t>
            </a:r>
          </a:p>
          <a:p>
            <a:pPr algn="l">
              <a:buFont typeface="Arial" panose="020B0604020202020204" pitchFamily="34" charset="0"/>
              <a:buChar char="•"/>
            </a:pPr>
            <a:endParaRPr lang="en-US" sz="800" b="0" i="0" dirty="0">
              <a:solidFill>
                <a:srgbClr val="666666"/>
              </a:solidFill>
              <a:effectLst/>
              <a:latin typeface="fieldworkGeoReg"/>
            </a:endParaRPr>
          </a:p>
        </p:txBody>
      </p:sp>
      <p:pic>
        <p:nvPicPr>
          <p:cNvPr id="4" name="Picture 3">
            <a:extLst>
              <a:ext uri="{FF2B5EF4-FFF2-40B4-BE49-F238E27FC236}">
                <a16:creationId xmlns:a16="http://schemas.microsoft.com/office/drawing/2014/main" id="{172CCCC6-3F32-F9C2-D805-0D057F6F70D3}"/>
              </a:ext>
            </a:extLst>
          </p:cNvPr>
          <p:cNvPicPr>
            <a:picLocks noChangeAspect="1"/>
          </p:cNvPicPr>
          <p:nvPr/>
        </p:nvPicPr>
        <p:blipFill>
          <a:blip r:embed="rId3"/>
          <a:stretch>
            <a:fillRect/>
          </a:stretch>
        </p:blipFill>
        <p:spPr>
          <a:xfrm>
            <a:off x="323469" y="308759"/>
            <a:ext cx="1807481" cy="896511"/>
          </a:xfrm>
          <a:prstGeom prst="rect">
            <a:avLst/>
          </a:prstGeom>
        </p:spPr>
      </p:pic>
      <p:pic>
        <p:nvPicPr>
          <p:cNvPr id="3" name="Picture 2">
            <a:extLst>
              <a:ext uri="{FF2B5EF4-FFF2-40B4-BE49-F238E27FC236}">
                <a16:creationId xmlns:a16="http://schemas.microsoft.com/office/drawing/2014/main" id="{FA58A9AE-47FC-CB49-E131-EB6D932FBAD8}"/>
              </a:ext>
            </a:extLst>
          </p:cNvPr>
          <p:cNvPicPr>
            <a:picLocks noChangeAspect="1"/>
          </p:cNvPicPr>
          <p:nvPr/>
        </p:nvPicPr>
        <p:blipFill>
          <a:blip r:embed="rId4"/>
          <a:stretch>
            <a:fillRect/>
          </a:stretch>
        </p:blipFill>
        <p:spPr>
          <a:xfrm>
            <a:off x="7283618" y="1660204"/>
            <a:ext cx="4059936" cy="4059936"/>
          </a:xfrm>
          <a:prstGeom prst="rect">
            <a:avLst/>
          </a:prstGeom>
          <a:ln>
            <a:noFill/>
          </a:ln>
        </p:spPr>
      </p:pic>
    </p:spTree>
    <p:extLst>
      <p:ext uri="{BB962C8B-B14F-4D97-AF65-F5344CB8AC3E}">
        <p14:creationId xmlns:p14="http://schemas.microsoft.com/office/powerpoint/2010/main" val="1326034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4157972-21D1-43AB-4BFF-DF0574348590}"/>
              </a:ext>
            </a:extLst>
          </p:cNvPr>
          <p:cNvSpPr>
            <a:spLocks noGrp="1"/>
          </p:cNvSpPr>
          <p:nvPr>
            <p:ph type="sldNum" sz="quarter" idx="10"/>
          </p:nvPr>
        </p:nvSpPr>
        <p:spPr>
          <a:xfrm>
            <a:off x="11081923" y="5684121"/>
            <a:ext cx="550863" cy="541751"/>
          </a:xfrm>
        </p:spPr>
        <p:txBody>
          <a:bodyPr/>
          <a:lstStyle/>
          <a:p>
            <a:fld id="{8AB68166-6645-1544-811A-5B5D120116FF}" type="slidenum">
              <a:rPr lang="en-US" smtClean="0"/>
              <a:pPr/>
              <a:t>9</a:t>
            </a:fld>
            <a:endParaRPr lang="en-US" dirty="0"/>
          </a:p>
        </p:txBody>
      </p:sp>
      <p:graphicFrame>
        <p:nvGraphicFramePr>
          <p:cNvPr id="28" name="object 2">
            <a:extLst>
              <a:ext uri="{FF2B5EF4-FFF2-40B4-BE49-F238E27FC236}">
                <a16:creationId xmlns:a16="http://schemas.microsoft.com/office/drawing/2014/main" id="{B541A551-6B2A-8E28-B574-BC00994627FB}"/>
              </a:ext>
            </a:extLst>
          </p:cNvPr>
          <p:cNvGraphicFramePr>
            <a:graphicFrameLocks noGrp="1"/>
          </p:cNvGraphicFramePr>
          <p:nvPr>
            <p:extLst>
              <p:ext uri="{D42A27DB-BD31-4B8C-83A1-F6EECF244321}">
                <p14:modId xmlns:p14="http://schemas.microsoft.com/office/powerpoint/2010/main" val="398324834"/>
              </p:ext>
            </p:extLst>
          </p:nvPr>
        </p:nvGraphicFramePr>
        <p:xfrm>
          <a:off x="408522" y="2624144"/>
          <a:ext cx="11543158" cy="3650389"/>
        </p:xfrm>
        <a:graphic>
          <a:graphicData uri="http://schemas.openxmlformats.org/drawingml/2006/table">
            <a:tbl>
              <a:tblPr firstRow="1" bandRow="1"/>
              <a:tblGrid>
                <a:gridCol w="2117950">
                  <a:extLst>
                    <a:ext uri="{9D8B030D-6E8A-4147-A177-3AD203B41FA5}">
                      <a16:colId xmlns:a16="http://schemas.microsoft.com/office/drawing/2014/main" val="20000"/>
                    </a:ext>
                  </a:extLst>
                </a:gridCol>
                <a:gridCol w="2245880">
                  <a:extLst>
                    <a:ext uri="{9D8B030D-6E8A-4147-A177-3AD203B41FA5}">
                      <a16:colId xmlns:a16="http://schemas.microsoft.com/office/drawing/2014/main" val="20001"/>
                    </a:ext>
                  </a:extLst>
                </a:gridCol>
                <a:gridCol w="2174809">
                  <a:extLst>
                    <a:ext uri="{9D8B030D-6E8A-4147-A177-3AD203B41FA5}">
                      <a16:colId xmlns:a16="http://schemas.microsoft.com/office/drawing/2014/main" val="2223422055"/>
                    </a:ext>
                  </a:extLst>
                </a:gridCol>
                <a:gridCol w="2301551">
                  <a:extLst>
                    <a:ext uri="{9D8B030D-6E8A-4147-A177-3AD203B41FA5}">
                      <a16:colId xmlns:a16="http://schemas.microsoft.com/office/drawing/2014/main" val="20002"/>
                    </a:ext>
                  </a:extLst>
                </a:gridCol>
                <a:gridCol w="2702968">
                  <a:extLst>
                    <a:ext uri="{9D8B030D-6E8A-4147-A177-3AD203B41FA5}">
                      <a16:colId xmlns:a16="http://schemas.microsoft.com/office/drawing/2014/main" val="1000792096"/>
                    </a:ext>
                  </a:extLst>
                </a:gridCol>
              </a:tblGrid>
              <a:tr h="40744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nSpc>
                          <a:spcPct val="100000"/>
                        </a:lnSpc>
                        <a:spcBef>
                          <a:spcPts val="300"/>
                        </a:spcBef>
                      </a:pPr>
                      <a:endParaRPr sz="900" dirty="0">
                        <a:latin typeface="+mn-lt"/>
                        <a:cs typeface="Times New Roman"/>
                      </a:endParaRPr>
                    </a:p>
                    <a:p>
                      <a:pPr marL="2540" algn="ctr">
                        <a:lnSpc>
                          <a:spcPct val="100000"/>
                        </a:lnSpc>
                      </a:pPr>
                      <a:r>
                        <a:rPr sz="900" b="1" i="0" spc="-10" dirty="0">
                          <a:solidFill>
                            <a:srgbClr val="FFFFFF"/>
                          </a:solidFill>
                          <a:latin typeface="+mn-lt"/>
                          <a:cs typeface="Arial"/>
                        </a:rPr>
                        <a:t>TRANS</a:t>
                      </a:r>
                      <a:r>
                        <a:rPr lang="en-US" sz="900" b="1" i="0" spc="-10" dirty="0">
                          <a:solidFill>
                            <a:srgbClr val="FFFFFF"/>
                          </a:solidFill>
                          <a:latin typeface="+mn-lt"/>
                          <a:cs typeface="Arial"/>
                        </a:rPr>
                        <a:t>YND</a:t>
                      </a:r>
                      <a:endParaRPr sz="900" b="1" i="0" dirty="0">
                        <a:latin typeface="+mn-lt"/>
                        <a:cs typeface="Arial"/>
                      </a:endParaRPr>
                    </a:p>
                  </a:txBody>
                  <a:tcPr marT="38100" marB="0">
                    <a:lnL w="6350">
                      <a:solidFill>
                        <a:srgbClr val="FFFFFF"/>
                      </a:solidFill>
                      <a:prstDash val="solid"/>
                    </a:lnL>
                    <a:lnR w="6350">
                      <a:solidFill>
                        <a:srgbClr val="FFFFFF"/>
                      </a:solidFill>
                      <a:prstDash val="solid"/>
                    </a:lnR>
                    <a:lnT>
                      <a:noFill/>
                    </a:lnT>
                    <a:lnB>
                      <a:noFill/>
                    </a:lnB>
                    <a:lnTlToBr w="12700" cmpd="sng">
                      <a:noFill/>
                      <a:prstDash val="solid"/>
                    </a:lnTlToBr>
                    <a:lnBlToTr w="12700" cmpd="sng">
                      <a:noFill/>
                      <a:prstDash val="solid"/>
                    </a:lnBlToTr>
                    <a:solidFill>
                      <a:srgbClr val="F00023"/>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nSpc>
                          <a:spcPct val="100000"/>
                        </a:lnSpc>
                        <a:spcBef>
                          <a:spcPts val="300"/>
                        </a:spcBef>
                      </a:pPr>
                      <a:endParaRPr sz="900" dirty="0">
                        <a:latin typeface="+mn-lt"/>
                        <a:cs typeface="Times New Roman"/>
                      </a:endParaRPr>
                    </a:p>
                    <a:p>
                      <a:pPr algn="ctr">
                        <a:lnSpc>
                          <a:spcPct val="100000"/>
                        </a:lnSpc>
                      </a:pPr>
                      <a:r>
                        <a:rPr sz="900" b="1" i="0" dirty="0">
                          <a:solidFill>
                            <a:srgbClr val="FFFFFF"/>
                          </a:solidFill>
                          <a:latin typeface="+mn-lt"/>
                          <a:cs typeface="Arial"/>
                        </a:rPr>
                        <a:t>TRANS</a:t>
                      </a:r>
                      <a:r>
                        <a:rPr lang="en-US" sz="900" b="1" i="0" dirty="0">
                          <a:solidFill>
                            <a:srgbClr val="FFFFFF"/>
                          </a:solidFill>
                          <a:latin typeface="+mn-lt"/>
                          <a:cs typeface="Arial"/>
                        </a:rPr>
                        <a:t> –C </a:t>
                      </a:r>
                      <a:endParaRPr sz="900" b="1" i="0" dirty="0">
                        <a:latin typeface="+mn-lt"/>
                        <a:cs typeface="Arial"/>
                      </a:endParaRPr>
                    </a:p>
                  </a:txBody>
                  <a:tcPr marT="38100" marB="0">
                    <a:lnL w="6350">
                      <a:solidFill>
                        <a:srgbClr val="FFFFFF"/>
                      </a:solidFill>
                      <a:prstDash val="solid"/>
                    </a:lnL>
                    <a:lnR w="6350">
                      <a:solidFill>
                        <a:srgbClr val="FFFFFF"/>
                      </a:solidFill>
                      <a:prstDash val="solid"/>
                    </a:lnR>
                    <a:lnT>
                      <a:noFill/>
                    </a:lnT>
                    <a:lnB>
                      <a:noFill/>
                    </a:lnB>
                    <a:lnTlToBr w="12700" cmpd="sng">
                      <a:noFill/>
                      <a:prstDash val="solid"/>
                    </a:lnTlToBr>
                    <a:lnBlToTr w="12700" cmpd="sng">
                      <a:noFill/>
                      <a:prstDash val="solid"/>
                    </a:lnBlToTr>
                    <a:solidFill>
                      <a:srgbClr val="999999"/>
                    </a:solidFill>
                  </a:tcPr>
                </a:tc>
                <a:tc>
                  <a:txBody>
                    <a:bodyPr/>
                    <a:lstStyle/>
                    <a:p>
                      <a:pPr algn="ctr">
                        <a:lnSpc>
                          <a:spcPct val="100000"/>
                        </a:lnSpc>
                      </a:pPr>
                      <a:endParaRPr lang="en-US" sz="900" b="1" i="0" dirty="0">
                        <a:latin typeface="+mn-lt"/>
                        <a:cs typeface="Arial"/>
                      </a:endParaRPr>
                    </a:p>
                    <a:p>
                      <a:pPr marL="0" algn="ctr" defTabSz="914400" rtl="0" eaLnBrk="1" latinLnBrk="0" hangingPunct="1">
                        <a:lnSpc>
                          <a:spcPct val="100000"/>
                        </a:lnSpc>
                      </a:pPr>
                      <a:r>
                        <a:rPr lang="en-US" sz="900" b="1" i="0" kern="1200" spc="-10" dirty="0">
                          <a:solidFill>
                            <a:srgbClr val="FFFFFF"/>
                          </a:solidFill>
                          <a:latin typeface="+mn-lt"/>
                          <a:ea typeface="+mn-ea"/>
                          <a:cs typeface="Arial"/>
                        </a:rPr>
                        <a:t>TRANS- C HT</a:t>
                      </a:r>
                      <a:endParaRPr sz="900" b="1" i="0" kern="1200" spc="-10" dirty="0">
                        <a:solidFill>
                          <a:srgbClr val="FFFFFF"/>
                        </a:solidFill>
                        <a:latin typeface="+mn-lt"/>
                        <a:ea typeface="+mn-ea"/>
                        <a:cs typeface="Arial"/>
                      </a:endParaRPr>
                    </a:p>
                  </a:txBody>
                  <a:tcPr marT="38100" marB="0">
                    <a:lnL w="6350">
                      <a:solidFill>
                        <a:srgbClr val="FFFFFF"/>
                      </a:solidFill>
                      <a:prstDash val="solid"/>
                    </a:lnL>
                    <a:lnR w="6350"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B19E67"/>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nSpc>
                          <a:spcPct val="100000"/>
                        </a:lnSpc>
                        <a:spcBef>
                          <a:spcPts val="300"/>
                        </a:spcBef>
                      </a:pPr>
                      <a:endParaRPr lang="en-US" sz="900" dirty="0">
                        <a:latin typeface="+mn-lt"/>
                        <a:cs typeface="Times New Roman"/>
                      </a:endParaRPr>
                    </a:p>
                    <a:p>
                      <a:pPr algn="ctr">
                        <a:lnSpc>
                          <a:spcPct val="100000"/>
                        </a:lnSpc>
                      </a:pPr>
                      <a:r>
                        <a:rPr lang="en-US" sz="900" b="1" i="0" spc="-10" dirty="0">
                          <a:solidFill>
                            <a:srgbClr val="FFFFFF"/>
                          </a:solidFill>
                          <a:latin typeface="+mn-lt"/>
                          <a:cs typeface="Arial"/>
                        </a:rPr>
                        <a:t>AXLE FD-1 80W-140</a:t>
                      </a:r>
                      <a:endParaRPr lang="en-US" sz="900" b="1" i="0" dirty="0">
                        <a:latin typeface="+mn-lt"/>
                        <a:cs typeface="Arial"/>
                      </a:endParaRPr>
                    </a:p>
                  </a:txBody>
                  <a:tcPr marT="38100" marB="0">
                    <a:lnL w="6350">
                      <a:solidFill>
                        <a:srgbClr val="FFFFFF"/>
                      </a:solidFill>
                      <a:prstDash val="solid"/>
                    </a:lnL>
                    <a:lnR w="6350"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lumMod val="75000"/>
                      </a:schemeClr>
                    </a:solidFill>
                  </a:tcPr>
                </a:tc>
                <a:tc>
                  <a:txBody>
                    <a:bodyPr/>
                    <a:lstStyle/>
                    <a:p>
                      <a:pPr marL="0" algn="ctr" defTabSz="914400" rtl="0" eaLnBrk="1" latinLnBrk="0" hangingPunct="1">
                        <a:lnSpc>
                          <a:spcPct val="100000"/>
                        </a:lnSpc>
                      </a:pPr>
                      <a:endParaRPr lang="en-US" sz="900" b="1" i="0" kern="1200" spc="-10" dirty="0">
                        <a:solidFill>
                          <a:srgbClr val="FFFFFF"/>
                        </a:solidFill>
                        <a:latin typeface="+mn-lt"/>
                        <a:ea typeface="+mn-ea"/>
                        <a:cs typeface="Arial"/>
                      </a:endParaRPr>
                    </a:p>
                    <a:p>
                      <a:pPr marL="0" algn="ctr" defTabSz="914400" rtl="0" eaLnBrk="1" latinLnBrk="0" hangingPunct="1">
                        <a:lnSpc>
                          <a:spcPct val="100000"/>
                        </a:lnSpc>
                      </a:pPr>
                      <a:r>
                        <a:rPr lang="en-US" sz="900" b="1" i="0" kern="1200" spc="-10" dirty="0">
                          <a:solidFill>
                            <a:srgbClr val="FFFFFF"/>
                          </a:solidFill>
                          <a:latin typeface="+mn-lt"/>
                          <a:ea typeface="+mn-ea"/>
                          <a:cs typeface="Arial"/>
                        </a:rPr>
                        <a:t>UNIVERSAL TRACTOR FLUID</a:t>
                      </a:r>
                      <a:endParaRPr sz="900" b="1" i="0" kern="1200" spc="-10" dirty="0">
                        <a:solidFill>
                          <a:srgbClr val="FFFFFF"/>
                        </a:solidFill>
                        <a:latin typeface="+mn-lt"/>
                        <a:ea typeface="+mn-ea"/>
                        <a:cs typeface="Arial"/>
                      </a:endParaRPr>
                    </a:p>
                  </a:txBody>
                  <a:tcPr marT="38100" marB="0">
                    <a:lnL w="6350">
                      <a:solidFill>
                        <a:srgbClr val="FFFFFF"/>
                      </a:solidFill>
                      <a:prstDash val="solid"/>
                    </a:lnL>
                    <a:lnR w="6350">
                      <a:solidFill>
                        <a:srgbClr val="FFFFFF"/>
                      </a:solidFill>
                      <a:prstDash val="solid"/>
                    </a:lnR>
                    <a:lnT>
                      <a:noFill/>
                    </a:lnT>
                    <a:lnB>
                      <a:noFill/>
                    </a:lnB>
                    <a:lnTlToBr w="12700" cmpd="sng">
                      <a:noFill/>
                      <a:prstDash val="solid"/>
                    </a:lnTlToBr>
                    <a:lnBlToTr w="12700" cmpd="sng">
                      <a:noFill/>
                      <a:prstDash val="solid"/>
                    </a:lnBlToTr>
                    <a:solidFill>
                      <a:srgbClr val="009243"/>
                    </a:solidFill>
                  </a:tcPr>
                </a:tc>
                <a:extLst>
                  <a:ext uri="{0D108BD9-81ED-4DB2-BD59-A6C34878D82A}">
                    <a16:rowId xmlns:a16="http://schemas.microsoft.com/office/drawing/2014/main" val="10000"/>
                  </a:ext>
                </a:extLst>
              </a:tr>
              <a:tr h="391795">
                <a:tc>
                  <a:txBody>
                    <a:bodyPr/>
                    <a:lstStyle/>
                    <a:p>
                      <a:pPr marL="0" algn="ctr" defTabSz="914400" rtl="0" eaLnBrk="1" latinLnBrk="0" hangingPunct="1">
                        <a:lnSpc>
                          <a:spcPct val="100000"/>
                        </a:lnSpc>
                        <a:spcBef>
                          <a:spcPts val="885"/>
                        </a:spcBef>
                      </a:pPr>
                      <a:r>
                        <a:rPr lang="en-US" sz="900" kern="1200" dirty="0">
                          <a:solidFill>
                            <a:schemeClr val="tx1"/>
                          </a:solidFill>
                          <a:latin typeface="+mn-lt"/>
                          <a:ea typeface="+mn-ea"/>
                          <a:cs typeface="Times New Roman"/>
                        </a:rPr>
                        <a:t>Transmission fluid</a:t>
                      </a:r>
                      <a:endParaRPr sz="900" kern="1200" dirty="0">
                        <a:solidFill>
                          <a:schemeClr val="tx1"/>
                        </a:solidFill>
                        <a:latin typeface="+mn-lt"/>
                        <a:ea typeface="+mn-ea"/>
                        <a:cs typeface="Times New Roman"/>
                      </a:endParaRPr>
                    </a:p>
                  </a:txBody>
                  <a:tcPr marT="112395" marB="0">
                    <a:lnL>
                      <a:noFill/>
                    </a:lnL>
                    <a:lnR>
                      <a:noFill/>
                    </a:lnR>
                    <a:lnT>
                      <a:noFill/>
                    </a:lnT>
                    <a:lnB w="6350">
                      <a:noFill/>
                      <a:prstDash val="solid"/>
                    </a:lnB>
                    <a:lnTlToBr w="12700" cmpd="sng">
                      <a:noFill/>
                      <a:prstDash val="solid"/>
                    </a:lnTlToBr>
                    <a:lnBlToTr w="12700" cmpd="sng">
                      <a:noFill/>
                      <a:prstDash val="solid"/>
                    </a:lnBlToTr>
                    <a:solidFill>
                      <a:schemeClr val="bg1">
                        <a:lumMod val="85000"/>
                      </a:schemeClr>
                    </a:solidFill>
                  </a:tcPr>
                </a:tc>
                <a:tc>
                  <a:txBody>
                    <a:bodyPr/>
                    <a:lstStyle/>
                    <a:p>
                      <a:pPr marL="0" algn="ctr" defTabSz="914400" rtl="0" eaLnBrk="1" latinLnBrk="0" hangingPunct="1">
                        <a:lnSpc>
                          <a:spcPct val="100000"/>
                        </a:lnSpc>
                        <a:spcBef>
                          <a:spcPts val="885"/>
                        </a:spcBef>
                      </a:pPr>
                      <a:r>
                        <a:rPr lang="en-US" sz="900" kern="1200" dirty="0">
                          <a:solidFill>
                            <a:schemeClr val="tx1"/>
                          </a:solidFill>
                          <a:latin typeface="+mn-lt"/>
                          <a:ea typeface="+mn-ea"/>
                          <a:cs typeface="Times New Roman"/>
                        </a:rPr>
                        <a:t>Transmission fluid</a:t>
                      </a:r>
                      <a:endParaRPr sz="900" kern="1200" dirty="0">
                        <a:solidFill>
                          <a:schemeClr val="tx1"/>
                        </a:solidFill>
                        <a:latin typeface="+mn-lt"/>
                        <a:ea typeface="+mn-ea"/>
                        <a:cs typeface="Times New Roman"/>
                      </a:endParaRPr>
                    </a:p>
                  </a:txBody>
                  <a:tcPr marT="112395" marB="0">
                    <a:lnL>
                      <a:noFill/>
                    </a:lnL>
                    <a:lnR>
                      <a:noFill/>
                    </a:lnR>
                    <a:lnT>
                      <a:noFill/>
                    </a:lnT>
                    <a:lnB w="6350">
                      <a:noFill/>
                      <a:prstDash val="solid"/>
                    </a:lnB>
                    <a:lnTlToBr w="12700" cmpd="sng">
                      <a:noFill/>
                      <a:prstDash val="solid"/>
                    </a:lnTlToBr>
                    <a:lnBlToTr w="12700" cmpd="sng">
                      <a:noFill/>
                      <a:prstDash val="solid"/>
                    </a:lnBlToTr>
                    <a:solidFill>
                      <a:schemeClr val="bg1">
                        <a:lumMod val="85000"/>
                      </a:schemeClr>
                    </a:solidFill>
                  </a:tcPr>
                </a:tc>
                <a:tc>
                  <a:txBody>
                    <a:bodyPr/>
                    <a:lstStyle/>
                    <a:p>
                      <a:pPr marL="0" algn="ctr" defTabSz="914400" rtl="0" eaLnBrk="1" latinLnBrk="0" hangingPunct="1">
                        <a:lnSpc>
                          <a:spcPct val="100000"/>
                        </a:lnSpc>
                        <a:spcBef>
                          <a:spcPts val="885"/>
                        </a:spcBef>
                      </a:pPr>
                      <a:r>
                        <a:rPr lang="en-US" sz="900" kern="1200" dirty="0">
                          <a:solidFill>
                            <a:schemeClr val="tx1"/>
                          </a:solidFill>
                          <a:latin typeface="+mn-lt"/>
                          <a:ea typeface="+mn-ea"/>
                          <a:cs typeface="Times New Roman"/>
                        </a:rPr>
                        <a:t>Synthetic transmission/hydraulic fluid</a:t>
                      </a:r>
                      <a:endParaRPr sz="900" kern="1200" dirty="0">
                        <a:solidFill>
                          <a:schemeClr val="tx1"/>
                        </a:solidFill>
                        <a:latin typeface="+mn-lt"/>
                        <a:ea typeface="+mn-ea"/>
                        <a:cs typeface="Times New Roman"/>
                      </a:endParaRPr>
                    </a:p>
                  </a:txBody>
                  <a:tcPr marT="112395"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914400" rtl="0" eaLnBrk="1" latinLnBrk="0" hangingPunct="1">
                        <a:lnSpc>
                          <a:spcPct val="100000"/>
                        </a:lnSpc>
                        <a:spcBef>
                          <a:spcPts val="885"/>
                        </a:spcBef>
                      </a:pPr>
                      <a:r>
                        <a:rPr lang="en-US" sz="900" kern="1200" dirty="0">
                          <a:solidFill>
                            <a:schemeClr val="tx1"/>
                          </a:solidFill>
                          <a:latin typeface="+mn-lt"/>
                          <a:ea typeface="+mn-ea"/>
                          <a:cs typeface="Times New Roman"/>
                        </a:rPr>
                        <a:t>Synthetic blend FD-1 type final drive fluid</a:t>
                      </a:r>
                      <a:endParaRPr sz="900" kern="1200" dirty="0">
                        <a:solidFill>
                          <a:schemeClr val="tx1"/>
                        </a:solidFill>
                        <a:latin typeface="+mn-lt"/>
                        <a:ea typeface="+mn-ea"/>
                        <a:cs typeface="Times New Roman"/>
                      </a:endParaRPr>
                    </a:p>
                  </a:txBody>
                  <a:tcPr marT="112395" marB="0">
                    <a:lnL>
                      <a:noFill/>
                    </a:lnL>
                    <a:lnR>
                      <a:noFill/>
                    </a:lnR>
                    <a:lnT>
                      <a:noFill/>
                    </a:lnT>
                    <a:lnB w="6350">
                      <a:noFill/>
                      <a:prstDash val="solid"/>
                    </a:lnB>
                    <a:lnTlToBr w="12700" cmpd="sng">
                      <a:noFill/>
                      <a:prstDash val="solid"/>
                    </a:lnTlToBr>
                    <a:lnBlToTr w="12700" cmpd="sng">
                      <a:noFill/>
                      <a:prstDash val="solid"/>
                    </a:lnBlToTr>
                    <a:solidFill>
                      <a:schemeClr val="bg1">
                        <a:lumMod val="85000"/>
                      </a:schemeClr>
                    </a:solidFill>
                  </a:tcPr>
                </a:tc>
                <a:tc>
                  <a:txBody>
                    <a:bodyPr/>
                    <a:lstStyle/>
                    <a:p>
                      <a:pPr marL="0" algn="ctr" defTabSz="914400" rtl="0" eaLnBrk="1" latinLnBrk="0" hangingPunct="1">
                        <a:lnSpc>
                          <a:spcPct val="100000"/>
                        </a:lnSpc>
                        <a:spcBef>
                          <a:spcPts val="885"/>
                        </a:spcBef>
                      </a:pPr>
                      <a:r>
                        <a:rPr lang="en-US" sz="900" kern="1200" dirty="0">
                          <a:solidFill>
                            <a:schemeClr val="tx1"/>
                          </a:solidFill>
                          <a:latin typeface="+mn-lt"/>
                          <a:ea typeface="+mn-ea"/>
                          <a:cs typeface="Times New Roman"/>
                        </a:rPr>
                        <a:t>Transmission/hydraulic fluid</a:t>
                      </a:r>
                      <a:endParaRPr sz="900" kern="1200" dirty="0">
                        <a:solidFill>
                          <a:schemeClr val="tx1"/>
                        </a:solidFill>
                        <a:latin typeface="+mn-lt"/>
                        <a:ea typeface="+mn-ea"/>
                        <a:cs typeface="Times New Roman"/>
                      </a:endParaRPr>
                    </a:p>
                  </a:txBody>
                  <a:tcPr marT="112395"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4762413"/>
                  </a:ext>
                </a:extLst>
              </a:tr>
              <a:tr h="39179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914400" rtl="0" eaLnBrk="1" latinLnBrk="0" hangingPunct="1">
                        <a:lnSpc>
                          <a:spcPct val="100000"/>
                        </a:lnSpc>
                        <a:spcBef>
                          <a:spcPts val="885"/>
                        </a:spcBef>
                      </a:pPr>
                      <a:r>
                        <a:rPr lang="en-US" sz="900" kern="1200" dirty="0">
                          <a:solidFill>
                            <a:schemeClr val="tx1"/>
                          </a:solidFill>
                          <a:latin typeface="+mn-lt"/>
                          <a:ea typeface="+mn-ea"/>
                          <a:cs typeface="Times New Roman"/>
                        </a:rPr>
                        <a:t>Transynd 668</a:t>
                      </a:r>
                      <a:endParaRPr sz="900" kern="1200" dirty="0">
                        <a:solidFill>
                          <a:schemeClr val="tx1"/>
                        </a:solidFill>
                        <a:latin typeface="+mn-lt"/>
                        <a:ea typeface="+mn-ea"/>
                        <a:cs typeface="Times New Roman"/>
                      </a:endParaRPr>
                    </a:p>
                  </a:txBody>
                  <a:tcPr marT="112395" marB="0">
                    <a:lnL>
                      <a:noFill/>
                    </a:lnL>
                    <a:lnR>
                      <a:noFill/>
                    </a:lnR>
                    <a:lnT>
                      <a:noFill/>
                    </a:lnT>
                    <a:lnB w="6350">
                      <a:solidFill>
                        <a:srgbClr val="FFFFFF"/>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914400" rtl="0" eaLnBrk="1" latinLnBrk="0" hangingPunct="1">
                        <a:lnSpc>
                          <a:spcPct val="100000"/>
                        </a:lnSpc>
                        <a:spcBef>
                          <a:spcPts val="885"/>
                        </a:spcBef>
                      </a:pPr>
                      <a:r>
                        <a:rPr lang="en-US" sz="900" kern="1200" dirty="0">
                          <a:solidFill>
                            <a:schemeClr val="tx1"/>
                          </a:solidFill>
                          <a:latin typeface="+mn-lt"/>
                          <a:ea typeface="+mn-ea"/>
                          <a:cs typeface="Times New Roman"/>
                        </a:rPr>
                        <a:t>10W, C30, C50, C60</a:t>
                      </a:r>
                      <a:endParaRPr sz="900" kern="1200" dirty="0">
                        <a:solidFill>
                          <a:schemeClr val="tx1"/>
                        </a:solidFill>
                        <a:latin typeface="+mn-lt"/>
                        <a:ea typeface="+mn-ea"/>
                        <a:cs typeface="Times New Roman"/>
                      </a:endParaRPr>
                    </a:p>
                  </a:txBody>
                  <a:tcPr marT="112395" marB="0">
                    <a:lnL>
                      <a:noFill/>
                    </a:lnL>
                    <a:lnR>
                      <a:noFill/>
                    </a:lnR>
                    <a:lnT>
                      <a:noFill/>
                    </a:lnT>
                    <a:lnB w="6350">
                      <a:solidFill>
                        <a:srgbClr val="FFFFFF"/>
                      </a:solidFill>
                      <a:prstDash val="solid"/>
                    </a:lnB>
                    <a:lnTlToBr w="12700" cmpd="sng">
                      <a:noFill/>
                      <a:prstDash val="solid"/>
                    </a:lnTlToBr>
                    <a:lnBlToTr w="12700" cmpd="sng">
                      <a:noFill/>
                      <a:prstDash val="solid"/>
                    </a:lnBlToTr>
                    <a:noFill/>
                  </a:tcPr>
                </a:tc>
                <a:tc>
                  <a:txBody>
                    <a:bodyPr/>
                    <a:lstStyle/>
                    <a:p>
                      <a:pPr marL="0" algn="ctr" defTabSz="914400" rtl="0" eaLnBrk="1" latinLnBrk="0" hangingPunct="1">
                        <a:lnSpc>
                          <a:spcPct val="100000"/>
                        </a:lnSpc>
                        <a:spcBef>
                          <a:spcPts val="885"/>
                        </a:spcBef>
                      </a:pPr>
                      <a:endParaRPr sz="900" kern="1200" dirty="0">
                        <a:solidFill>
                          <a:schemeClr val="tx1"/>
                        </a:solidFill>
                        <a:latin typeface="+mn-lt"/>
                        <a:ea typeface="+mn-ea"/>
                        <a:cs typeface="Times New Roman"/>
                      </a:endParaRPr>
                    </a:p>
                  </a:txBody>
                  <a:tcPr marT="112395" marB="0">
                    <a:lnL>
                      <a:noFill/>
                    </a:lnL>
                    <a:lnR>
                      <a:noFill/>
                    </a:lnR>
                    <a:lnT>
                      <a:no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914400" rtl="0" eaLnBrk="1" latinLnBrk="0" hangingPunct="1">
                        <a:lnSpc>
                          <a:spcPct val="100000"/>
                        </a:lnSpc>
                        <a:spcBef>
                          <a:spcPts val="885"/>
                        </a:spcBef>
                      </a:pPr>
                      <a:r>
                        <a:rPr lang="en-US" sz="900" kern="1200" dirty="0">
                          <a:solidFill>
                            <a:schemeClr val="tx1"/>
                          </a:solidFill>
                          <a:latin typeface="+mn-lt"/>
                          <a:ea typeface="+mn-ea"/>
                          <a:cs typeface="Times New Roman"/>
                        </a:rPr>
                        <a:t>80W-140</a:t>
                      </a:r>
                      <a:endParaRPr sz="900" kern="1200" dirty="0">
                        <a:solidFill>
                          <a:schemeClr val="tx1"/>
                        </a:solidFill>
                        <a:latin typeface="+mn-lt"/>
                        <a:ea typeface="+mn-ea"/>
                        <a:cs typeface="Times New Roman"/>
                      </a:endParaRPr>
                    </a:p>
                  </a:txBody>
                  <a:tcPr marT="112395" marB="0">
                    <a:lnL>
                      <a:noFill/>
                    </a:lnL>
                    <a:lnR>
                      <a:noFill/>
                    </a:lnR>
                    <a:lnT>
                      <a:noFill/>
                    </a:lnT>
                    <a:lnB w="6350">
                      <a:solidFill>
                        <a:srgbClr val="FFFFFF"/>
                      </a:solidFill>
                      <a:prstDash val="solid"/>
                    </a:lnB>
                    <a:lnTlToBr w="12700" cmpd="sng">
                      <a:noFill/>
                      <a:prstDash val="solid"/>
                    </a:lnTlToBr>
                    <a:lnBlToTr w="12700" cmpd="sng">
                      <a:noFill/>
                      <a:prstDash val="solid"/>
                    </a:lnBlToTr>
                    <a:noFill/>
                  </a:tcPr>
                </a:tc>
                <a:tc>
                  <a:txBody>
                    <a:bodyPr/>
                    <a:lstStyle/>
                    <a:p>
                      <a:pPr marL="0" algn="ctr" defTabSz="914400" rtl="0" eaLnBrk="1" latinLnBrk="0" hangingPunct="1">
                        <a:lnSpc>
                          <a:spcPct val="100000"/>
                        </a:lnSpc>
                        <a:spcBef>
                          <a:spcPts val="885"/>
                        </a:spcBef>
                      </a:pPr>
                      <a:endParaRPr sz="900" kern="1200" dirty="0">
                        <a:solidFill>
                          <a:schemeClr val="tx1"/>
                        </a:solidFill>
                        <a:latin typeface="+mn-lt"/>
                        <a:ea typeface="+mn-ea"/>
                        <a:cs typeface="Times New Roman"/>
                      </a:endParaRPr>
                    </a:p>
                  </a:txBody>
                  <a:tcPr marT="112395" marB="0">
                    <a:lnL>
                      <a:noFill/>
                    </a:lnL>
                    <a:lnR>
                      <a:noFill/>
                    </a:lnR>
                    <a:lnT>
                      <a:no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9179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0" i="0" u="none" strike="noStrike" kern="1200" baseline="0" dirty="0">
                          <a:solidFill>
                            <a:schemeClr val="tx1"/>
                          </a:solidFill>
                          <a:latin typeface="Arial"/>
                          <a:ea typeface="+mn-ea"/>
                          <a:cs typeface="Arial"/>
                        </a:rPr>
                        <a:t>Allison® TES 668™ (Backwards compatible with both Allison TES 295® and TES 468™)</a:t>
                      </a:r>
                    </a:p>
                    <a:p>
                      <a:r>
                        <a:rPr lang="en-US" sz="900" b="0" i="0" u="none" strike="noStrike" kern="1200" baseline="0" dirty="0">
                          <a:solidFill>
                            <a:schemeClr val="tx1"/>
                          </a:solidFill>
                          <a:latin typeface="Arial"/>
                          <a:ea typeface="+mn-ea"/>
                          <a:cs typeface="Arial"/>
                        </a:rPr>
                        <a:t>Voith H55.6335.xx</a:t>
                      </a:r>
                    </a:p>
                    <a:p>
                      <a:r>
                        <a:rPr lang="en-US" sz="900" b="0" i="0" u="none" strike="noStrike" kern="1200" baseline="0" dirty="0">
                          <a:solidFill>
                            <a:schemeClr val="tx1"/>
                          </a:solidFill>
                          <a:latin typeface="Arial"/>
                          <a:ea typeface="+mn-ea"/>
                          <a:cs typeface="Arial"/>
                        </a:rPr>
                        <a:t>Volvo Transmission Oil 97341</a:t>
                      </a:r>
                    </a:p>
                    <a:p>
                      <a:r>
                        <a:rPr lang="en-US" sz="900" b="0" i="0" u="none" strike="noStrike" kern="1200" baseline="0" dirty="0">
                          <a:solidFill>
                            <a:schemeClr val="tx1"/>
                          </a:solidFill>
                          <a:latin typeface="Arial"/>
                          <a:ea typeface="+mn-ea"/>
                          <a:cs typeface="Arial"/>
                        </a:rPr>
                        <a:t>MAN 339 V1</a:t>
                      </a:r>
                    </a:p>
                    <a:p>
                      <a:r>
                        <a:rPr lang="en-US" sz="900" b="0" i="0" u="none" strike="noStrike" kern="1200" baseline="0" dirty="0">
                          <a:solidFill>
                            <a:schemeClr val="tx1"/>
                          </a:solidFill>
                          <a:latin typeface="Arial"/>
                          <a:ea typeface="+mn-ea"/>
                          <a:cs typeface="Arial"/>
                        </a:rPr>
                        <a:t>DTFR 13C190</a:t>
                      </a:r>
                    </a:p>
                  </a:txBody>
                  <a:tcPr marT="112395"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rtl="0" eaLnBrk="1" fontAlgn="auto" latinLnBrk="0" hangingPunct="1">
                        <a:lnSpc>
                          <a:spcPct val="100000"/>
                        </a:lnSpc>
                        <a:spcBef>
                          <a:spcPts val="0"/>
                        </a:spcBef>
                        <a:spcAft>
                          <a:spcPts val="0"/>
                        </a:spcAft>
                        <a:buClrTx/>
                        <a:buSzTx/>
                        <a:buFontTx/>
                        <a:buNone/>
                      </a:pPr>
                      <a:r>
                        <a:rPr lang="en-US" sz="900" kern="1200" dirty="0">
                          <a:solidFill>
                            <a:schemeClr val="tx1"/>
                          </a:solidFill>
                          <a:latin typeface="+mn-lt"/>
                          <a:ea typeface="+mn-ea"/>
                          <a:cs typeface="Times New Roman"/>
                        </a:rPr>
                        <a:t>Suitable for use in CAT TO-4</a:t>
                      </a:r>
                    </a:p>
                  </a:txBody>
                  <a:tcPr marT="112395" marB="0">
                    <a:lnL w="6350">
                      <a:solidFill>
                        <a:srgbClr val="FFFFFF"/>
                      </a:solidFill>
                      <a:prstDash val="solid"/>
                    </a:lnL>
                    <a:lnR w="6350">
                      <a:solidFill>
                        <a:srgbClr val="FFFFFF"/>
                      </a:solidFill>
                      <a:prstDash val="solid"/>
                    </a:lnR>
                    <a:lnT w="6350">
                      <a:solidFill>
                        <a:srgbClr val="FFFFFF"/>
                      </a:solidFill>
                      <a:prstDash val="solid"/>
                    </a:lnT>
                    <a:lnB w="6350">
                      <a:solidFill>
                        <a:srgbClr val="FFFFFF"/>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a:lnSpc>
                          <a:spcPct val="100000"/>
                        </a:lnSpc>
                        <a:spcBef>
                          <a:spcPts val="885"/>
                        </a:spcBef>
                        <a:spcAft>
                          <a:spcPts val="0"/>
                        </a:spcAft>
                        <a:buNone/>
                      </a:pPr>
                      <a:r>
                        <a:rPr lang="en-US" sz="900" b="0" i="0" u="none" strike="noStrike" noProof="0" dirty="0">
                          <a:solidFill>
                            <a:schemeClr val="tx1"/>
                          </a:solidFill>
                          <a:latin typeface="Arial"/>
                        </a:rPr>
                        <a:t>Suitable for use in CAT TO-4</a:t>
                      </a:r>
                      <a:endParaRPr lang="en-US" sz="900" i="0" u="none" strike="noStrike" noProof="0" dirty="0">
                        <a:solidFill>
                          <a:schemeClr val="tx1"/>
                        </a:solidFill>
                        <a:latin typeface="Arial"/>
                      </a:endParaRPr>
                    </a:p>
                    <a:p>
                      <a:pPr marL="0" marR="0" lvl="0" indent="0" algn="ctr" defTabSz="914400" rtl="0" eaLnBrk="1" fontAlgn="auto" latinLnBrk="0" hangingPunct="1">
                        <a:lnSpc>
                          <a:spcPct val="100000"/>
                        </a:lnSpc>
                        <a:spcBef>
                          <a:spcPts val="885"/>
                        </a:spcBef>
                        <a:spcAft>
                          <a:spcPts val="0"/>
                        </a:spcAft>
                        <a:buClrTx/>
                        <a:buSzTx/>
                        <a:buFontTx/>
                        <a:buNone/>
                        <a:tabLst/>
                        <a:defRPr/>
                      </a:pPr>
                      <a:endParaRPr lang="en-US" sz="900" kern="1200" dirty="0">
                        <a:solidFill>
                          <a:schemeClr val="tx1"/>
                        </a:solidFill>
                        <a:latin typeface="+mn-lt"/>
                        <a:ea typeface="+mn-ea"/>
                        <a:cs typeface="Times New Roman"/>
                      </a:endParaRPr>
                    </a:p>
                    <a:p>
                      <a:pPr marL="0" algn="ctr" defTabSz="914400" rtl="0" eaLnBrk="1" latinLnBrk="0" hangingPunct="1">
                        <a:lnSpc>
                          <a:spcPct val="100000"/>
                        </a:lnSpc>
                        <a:spcBef>
                          <a:spcPts val="885"/>
                        </a:spcBef>
                      </a:pPr>
                      <a:endParaRPr lang="en-US" sz="900" kern="1200" dirty="0">
                        <a:solidFill>
                          <a:schemeClr val="tx1"/>
                        </a:solidFill>
                        <a:latin typeface="+mn-lt"/>
                        <a:ea typeface="+mn-ea"/>
                        <a:cs typeface="Times New Roman"/>
                      </a:endParaRPr>
                    </a:p>
                  </a:txBody>
                  <a:tcPr marT="112395" marB="0">
                    <a:lnL w="6350">
                      <a:solidFill>
                        <a:srgbClr val="FFFFFF"/>
                      </a:solidFill>
                      <a:prstDash val="soli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rtl="0" eaLnBrk="1" fontAlgn="auto" latinLnBrk="0" hangingPunct="1">
                        <a:lnSpc>
                          <a:spcPct val="100000"/>
                        </a:lnSpc>
                        <a:spcBef>
                          <a:spcPts val="885"/>
                        </a:spcBef>
                        <a:spcAft>
                          <a:spcPts val="0"/>
                        </a:spcAft>
                        <a:buClrTx/>
                        <a:buSzTx/>
                        <a:buFontTx/>
                        <a:buNone/>
                      </a:pPr>
                      <a:r>
                        <a:rPr lang="en-US" sz="900" kern="1200" dirty="0">
                          <a:solidFill>
                            <a:schemeClr val="tx1"/>
                          </a:solidFill>
                          <a:latin typeface="+mn-lt"/>
                          <a:ea typeface="+mn-ea"/>
                          <a:cs typeface="Times New Roman"/>
                        </a:rPr>
                        <a:t>Meets the requirements of CAT FD-1</a:t>
                      </a:r>
                    </a:p>
                  </a:txBody>
                  <a:tcPr marT="112395" marB="0">
                    <a:lnL w="6350">
                      <a:solidFill>
                        <a:srgbClr val="FFFFFF"/>
                      </a:solidFill>
                      <a:prstDash val="solid"/>
                    </a:lnL>
                    <a:lnR w="6350" cap="flat" cmpd="sng" algn="ctr">
                      <a:solidFill>
                        <a:srgbClr val="FFFFFF"/>
                      </a:solidFill>
                      <a:prstDash val="solid"/>
                      <a:round/>
                      <a:headEnd type="none" w="med" len="med"/>
                      <a:tailEnd type="none" w="med" len="med"/>
                    </a:lnR>
                    <a:lnT w="6350">
                      <a:solidFill>
                        <a:srgbClr val="FFFFFF"/>
                      </a:solidFill>
                      <a:prstDash val="solid"/>
                    </a:lnT>
                    <a:lnB w="6350">
                      <a:solidFill>
                        <a:srgbClr val="FFFFFF"/>
                      </a:solidFill>
                      <a:prstDash val="solid"/>
                    </a:lnB>
                    <a:lnTlToBr w="12700" cmpd="sng">
                      <a:noFill/>
                      <a:prstDash val="solid"/>
                    </a:lnTlToBr>
                    <a:lnBlToTr w="12700" cmpd="sng">
                      <a:noFill/>
                      <a:prstDash val="solid"/>
                    </a:lnBlToTr>
                    <a:solidFill>
                      <a:schemeClr val="bg1">
                        <a:lumMod val="85000"/>
                      </a:schemeClr>
                    </a:solidFill>
                  </a:tcPr>
                </a:tc>
                <a:tc>
                  <a:txBody>
                    <a:bodyPr/>
                    <a:lstStyle/>
                    <a:p>
                      <a:pPr lvl="0" algn="l">
                        <a:lnSpc>
                          <a:spcPct val="100000"/>
                        </a:lnSpc>
                        <a:spcBef>
                          <a:spcPts val="0"/>
                        </a:spcBef>
                        <a:spcAft>
                          <a:spcPts val="0"/>
                        </a:spcAft>
                        <a:buNone/>
                      </a:pPr>
                      <a:r>
                        <a:rPr lang="en-US" sz="700" b="0" i="0" u="none" strike="noStrike" kern="1200" noProof="0" dirty="0">
                          <a:solidFill>
                            <a:schemeClr val="tx1"/>
                          </a:solidFill>
                        </a:rPr>
                        <a:t>Suitable for use in the following applications:</a:t>
                      </a:r>
                      <a:endParaRPr lang="en-US" sz="700" dirty="0"/>
                    </a:p>
                    <a:p>
                      <a:pPr lvl="0" algn="l">
                        <a:lnSpc>
                          <a:spcPct val="100000"/>
                        </a:lnSpc>
                        <a:spcBef>
                          <a:spcPts val="0"/>
                        </a:spcBef>
                        <a:spcAft>
                          <a:spcPts val="0"/>
                        </a:spcAft>
                        <a:buNone/>
                      </a:pPr>
                      <a:r>
                        <a:rPr lang="en-US" sz="700" b="0" i="0" u="none" strike="noStrike" kern="1200" noProof="0" dirty="0">
                          <a:solidFill>
                            <a:schemeClr val="tx1"/>
                          </a:solidFill>
                        </a:rPr>
                        <a:t>API GL-4, AGCO 821XL, Allison C2, C3, C4, Caterpillar TO-2, CNH MAT 3505, 3525, 3526, Deutz-Allis Power Fluid 821XL, 246634, 272843, Fiat Heston AF-87, Ford ESN-M2C134A-D (NH-410B), ESN-M2C86B, ESN-M2C86C, ESN-M2C-41B, ESN-M2C-48B, ESN-M2C53 A, ESN-M2C53 B, ESN-M2C-92A, Ford FNHA-2-C-200, FNHA-2-C-201, Industry of Machinery and Tractors (IMT), International Harvester Hy-Tran B-6, JI Case MS1204,1205 (Powergard PFT), MS1206 (Powergard PFT), MS1207, MS1209 (HyTran Ultra or MultiTran), John Deere J20A, J20B, J20C, J14B-C, JTD 303, J21A, Kioto, Komatsu-Dresser B06.0002, Kubota, UDT, Landini, MF M1110, MF 1127 A&amp;B, M1129A (Permatran), MF M1135 (Permatran III), MF M1141, MF M1143, MF M1145, Parker (Denison UTTO) HF-1, HF-2, Renk-Doromat 87.3 &amp; 874A/B, Sauer Sunstrand/Danfoss &amp; Hydro Static Trans Fluid, Sperry Vickers/Eaton I-286S Industrial Hydraulics, Sperry Vickers/Eaton M2950S Mobil Hydraulics, Vickers 35VQ25, Steiger HTF (SEMS 17001), Valmet, Valtractores, Versatile Gear and HydrTrans Fluid, Volvo WB101 (VCE97303), White/Minneapolis-Moline/Oliver/New Idea 55, Q-1705, Q-1722, Q-1766, Q1766B, Q-1802, Q-1826, Yanmar, Versatile 23M &amp; 24M</a:t>
                      </a:r>
                      <a:endParaRPr lang="en-US" sz="700" dirty="0"/>
                    </a:p>
                  </a:txBody>
                  <a:tcPr marT="112395" marB="0">
                    <a:lnL w="6350">
                      <a:solidFill>
                        <a:srgbClr val="FFFFFF"/>
                      </a:solidFill>
                      <a:prstDash val="solid"/>
                    </a:lnL>
                    <a:lnR w="6350">
                      <a:solidFill>
                        <a:srgbClr val="FFFFFF"/>
                      </a:solidFill>
                      <a:prstDash val="soli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bl>
          </a:graphicData>
        </a:graphic>
      </p:graphicFrame>
      <p:sp>
        <p:nvSpPr>
          <p:cNvPr id="38" name="object 12">
            <a:extLst>
              <a:ext uri="{FF2B5EF4-FFF2-40B4-BE49-F238E27FC236}">
                <a16:creationId xmlns:a16="http://schemas.microsoft.com/office/drawing/2014/main" id="{9679AB3B-7C95-8AAB-A9C2-A67EB18307D9}"/>
              </a:ext>
            </a:extLst>
          </p:cNvPr>
          <p:cNvSpPr txBox="1">
            <a:spLocks/>
          </p:cNvSpPr>
          <p:nvPr/>
        </p:nvSpPr>
        <p:spPr>
          <a:xfrm>
            <a:off x="533999" y="426243"/>
            <a:ext cx="7784811" cy="416076"/>
          </a:xfrm>
          <a:prstGeom prst="rect">
            <a:avLst/>
          </a:prstGeom>
        </p:spPr>
        <p:txBody>
          <a:bodyPr vert="horz" wrap="square" lIns="0" tIns="12700" rIns="0" bIns="0" rtlCol="0">
            <a:spAutoFit/>
          </a:bodyPr>
          <a:lstStyle>
            <a:lvl1pPr>
              <a:defRPr sz="2700" b="0" i="0">
                <a:solidFill>
                  <a:srgbClr val="019343"/>
                </a:solidFill>
                <a:latin typeface="Fieldwork 04 Geo Regular"/>
                <a:ea typeface="+mj-ea"/>
                <a:cs typeface="Fieldwork 04 Geo Regular"/>
              </a:defRPr>
            </a:lvl1pPr>
          </a:lstStyle>
          <a:p>
            <a:pPr marL="12065" marR="0" lvl="0" indent="0" defTabSz="914400" eaLnBrk="1" fontAlgn="auto" latinLnBrk="0" hangingPunct="1">
              <a:lnSpc>
                <a:spcPts val="3120"/>
              </a:lnSpc>
              <a:spcBef>
                <a:spcPts val="100"/>
              </a:spcBef>
              <a:spcAft>
                <a:spcPts val="0"/>
              </a:spcAft>
              <a:buClrTx/>
              <a:buSzTx/>
              <a:buFontTx/>
              <a:buNone/>
              <a:tabLst/>
              <a:defRPr/>
            </a:pPr>
            <a:r>
              <a:rPr lang="en-GB" sz="3600" dirty="0">
                <a:solidFill>
                  <a:schemeClr val="accent2"/>
                </a:solidFill>
                <a:latin typeface="Arial" panose="020B0604020202020204" pitchFamily="34" charset="0"/>
                <a:cs typeface="Arial" panose="020B0604020202020204" pitchFamily="34" charset="0"/>
              </a:rPr>
              <a:t>Driveline</a:t>
            </a:r>
            <a:r>
              <a:rPr lang="en-GB" kern="0" spc="-20" dirty="0"/>
              <a:t> </a:t>
            </a:r>
            <a:r>
              <a:rPr lang="en-GB" sz="3600" dirty="0">
                <a:solidFill>
                  <a:schemeClr val="accent2"/>
                </a:solidFill>
                <a:latin typeface="Arial" panose="020B0604020202020204" pitchFamily="34" charset="0"/>
                <a:cs typeface="Arial" panose="020B0604020202020204" pitchFamily="34" charset="0"/>
              </a:rPr>
              <a:t>Fluids</a:t>
            </a:r>
          </a:p>
        </p:txBody>
      </p:sp>
      <p:pic>
        <p:nvPicPr>
          <p:cNvPr id="2" name="Picture 1">
            <a:extLst>
              <a:ext uri="{FF2B5EF4-FFF2-40B4-BE49-F238E27FC236}">
                <a16:creationId xmlns:a16="http://schemas.microsoft.com/office/drawing/2014/main" id="{A247464A-2DF1-4641-73A3-1AB5CEA0A7D1}"/>
              </a:ext>
            </a:extLst>
          </p:cNvPr>
          <p:cNvPicPr>
            <a:picLocks noChangeAspect="1"/>
          </p:cNvPicPr>
          <p:nvPr/>
        </p:nvPicPr>
        <p:blipFill>
          <a:blip r:embed="rId2"/>
          <a:stretch>
            <a:fillRect/>
          </a:stretch>
        </p:blipFill>
        <p:spPr>
          <a:xfrm>
            <a:off x="961317" y="1098916"/>
            <a:ext cx="1454317" cy="1454317"/>
          </a:xfrm>
          <a:prstGeom prst="rect">
            <a:avLst/>
          </a:prstGeom>
        </p:spPr>
      </p:pic>
      <p:pic>
        <p:nvPicPr>
          <p:cNvPr id="3" name="Picture 2">
            <a:extLst>
              <a:ext uri="{FF2B5EF4-FFF2-40B4-BE49-F238E27FC236}">
                <a16:creationId xmlns:a16="http://schemas.microsoft.com/office/drawing/2014/main" id="{27C8E26B-618E-1EFC-AA88-F59021C73E0D}"/>
              </a:ext>
            </a:extLst>
          </p:cNvPr>
          <p:cNvPicPr>
            <a:picLocks noChangeAspect="1"/>
          </p:cNvPicPr>
          <p:nvPr/>
        </p:nvPicPr>
        <p:blipFill>
          <a:blip r:embed="rId3"/>
          <a:stretch>
            <a:fillRect/>
          </a:stretch>
        </p:blipFill>
        <p:spPr>
          <a:xfrm>
            <a:off x="2820043" y="941498"/>
            <a:ext cx="1666460" cy="1666460"/>
          </a:xfrm>
          <a:prstGeom prst="rect">
            <a:avLst/>
          </a:prstGeom>
          <a:ln>
            <a:noFill/>
          </a:ln>
        </p:spPr>
      </p:pic>
      <p:pic>
        <p:nvPicPr>
          <p:cNvPr id="5" name="Picture 4">
            <a:extLst>
              <a:ext uri="{FF2B5EF4-FFF2-40B4-BE49-F238E27FC236}">
                <a16:creationId xmlns:a16="http://schemas.microsoft.com/office/drawing/2014/main" id="{E6BA9EAF-0426-3134-80E3-247FC16C1CC8}"/>
              </a:ext>
            </a:extLst>
          </p:cNvPr>
          <p:cNvPicPr>
            <a:picLocks noChangeAspect="1"/>
          </p:cNvPicPr>
          <p:nvPr/>
        </p:nvPicPr>
        <p:blipFill>
          <a:blip r:embed="rId4"/>
          <a:stretch>
            <a:fillRect/>
          </a:stretch>
        </p:blipFill>
        <p:spPr>
          <a:xfrm>
            <a:off x="5061184" y="1106584"/>
            <a:ext cx="1511741" cy="1511741"/>
          </a:xfrm>
          <a:prstGeom prst="rect">
            <a:avLst/>
          </a:prstGeom>
          <a:ln>
            <a:noFill/>
          </a:ln>
        </p:spPr>
      </p:pic>
      <p:pic>
        <p:nvPicPr>
          <p:cNvPr id="9" name="Picture 8">
            <a:extLst>
              <a:ext uri="{FF2B5EF4-FFF2-40B4-BE49-F238E27FC236}">
                <a16:creationId xmlns:a16="http://schemas.microsoft.com/office/drawing/2014/main" id="{4D3B3681-7F80-9DD0-38BC-409464CD26B8}"/>
              </a:ext>
            </a:extLst>
          </p:cNvPr>
          <p:cNvPicPr>
            <a:picLocks noChangeAspect="1"/>
          </p:cNvPicPr>
          <p:nvPr/>
        </p:nvPicPr>
        <p:blipFill>
          <a:blip r:embed="rId5"/>
          <a:stretch>
            <a:fillRect/>
          </a:stretch>
        </p:blipFill>
        <p:spPr>
          <a:xfrm>
            <a:off x="7284643" y="1112402"/>
            <a:ext cx="1511742" cy="1511742"/>
          </a:xfrm>
          <a:prstGeom prst="rect">
            <a:avLst/>
          </a:prstGeom>
          <a:ln>
            <a:noFill/>
          </a:ln>
        </p:spPr>
      </p:pic>
      <p:pic>
        <p:nvPicPr>
          <p:cNvPr id="10" name="Picture 9">
            <a:extLst>
              <a:ext uri="{FF2B5EF4-FFF2-40B4-BE49-F238E27FC236}">
                <a16:creationId xmlns:a16="http://schemas.microsoft.com/office/drawing/2014/main" id="{AEDE5057-6E86-A84C-3DAA-1071F313452D}"/>
              </a:ext>
            </a:extLst>
          </p:cNvPr>
          <p:cNvPicPr>
            <a:picLocks noChangeAspect="1"/>
          </p:cNvPicPr>
          <p:nvPr/>
        </p:nvPicPr>
        <p:blipFill>
          <a:blip r:embed="rId6"/>
          <a:stretch>
            <a:fillRect/>
          </a:stretch>
        </p:blipFill>
        <p:spPr>
          <a:xfrm>
            <a:off x="9678374" y="944197"/>
            <a:ext cx="1666460" cy="1666460"/>
          </a:xfrm>
          <a:prstGeom prst="rect">
            <a:avLst/>
          </a:prstGeom>
          <a:ln>
            <a:noFill/>
          </a:ln>
        </p:spPr>
      </p:pic>
    </p:spTree>
    <p:extLst>
      <p:ext uri="{BB962C8B-B14F-4D97-AF65-F5344CB8AC3E}">
        <p14:creationId xmlns:p14="http://schemas.microsoft.com/office/powerpoint/2010/main" val="42919519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a28b7987-35d0-4ae8-9a67-f28cc5c78b69"/>
</p:tagLst>
</file>

<file path=ppt/theme/theme1.xml><?xml version="1.0" encoding="utf-8"?>
<a:theme xmlns:a="http://schemas.openxmlformats.org/drawingml/2006/main" name="Castrol Template">
  <a:themeElements>
    <a:clrScheme name="Custom 2">
      <a:dk1>
        <a:srgbClr val="000000"/>
      </a:dk1>
      <a:lt1>
        <a:srgbClr val="FFFFFF"/>
      </a:lt1>
      <a:dk2>
        <a:srgbClr val="3C5569"/>
      </a:dk2>
      <a:lt2>
        <a:srgbClr val="EBF0F0"/>
      </a:lt2>
      <a:accent1>
        <a:srgbClr val="F00023"/>
      </a:accent1>
      <a:accent2>
        <a:srgbClr val="009343"/>
      </a:accent2>
      <a:accent3>
        <a:srgbClr val="32FA6E"/>
      </a:accent3>
      <a:accent4>
        <a:srgbClr val="05004E"/>
      </a:accent4>
      <a:accent5>
        <a:srgbClr val="0A91A5"/>
      </a:accent5>
      <a:accent6>
        <a:srgbClr val="59C3EB"/>
      </a:accent6>
      <a:hlink>
        <a:srgbClr val="5F28FF"/>
      </a:hlink>
      <a:folHlink>
        <a:srgbClr val="B9C8C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lnSpc>
            <a:spcPct val="110000"/>
          </a:lnSpc>
          <a:spcAft>
            <a:spcPts val="600"/>
          </a:spcAft>
          <a:defRPr sz="1200" dirty="0" err="1" smtClean="0">
            <a:solidFill>
              <a:schemeClr val="accent4"/>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Castrol-PPT-Template-Final Feb 2023" id="{99126899-A482-0240-A73D-E6E0508F077D}" vid="{7A9629FF-C657-EC45-B229-174AD5ECCDD6}"/>
    </a:ext>
  </a:extLst>
</a:theme>
</file>

<file path=ppt/theme/theme2.xml><?xml version="1.0" encoding="utf-8"?>
<a:theme xmlns:a="http://schemas.openxmlformats.org/drawingml/2006/main" name="1_Castrol Template">
  <a:themeElements>
    <a:clrScheme name="Custom 2">
      <a:dk1>
        <a:srgbClr val="000000"/>
      </a:dk1>
      <a:lt1>
        <a:srgbClr val="FFFFFF"/>
      </a:lt1>
      <a:dk2>
        <a:srgbClr val="3C5569"/>
      </a:dk2>
      <a:lt2>
        <a:srgbClr val="EBF0F0"/>
      </a:lt2>
      <a:accent1>
        <a:srgbClr val="F00023"/>
      </a:accent1>
      <a:accent2>
        <a:srgbClr val="009343"/>
      </a:accent2>
      <a:accent3>
        <a:srgbClr val="32FA6E"/>
      </a:accent3>
      <a:accent4>
        <a:srgbClr val="05004E"/>
      </a:accent4>
      <a:accent5>
        <a:srgbClr val="0A91A5"/>
      </a:accent5>
      <a:accent6>
        <a:srgbClr val="59C3EB"/>
      </a:accent6>
      <a:hlink>
        <a:srgbClr val="5F28FF"/>
      </a:hlink>
      <a:folHlink>
        <a:srgbClr val="B9C8C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lnSpc>
            <a:spcPct val="110000"/>
          </a:lnSpc>
          <a:spcAft>
            <a:spcPts val="600"/>
          </a:spcAft>
          <a:defRPr sz="1200" dirty="0" err="1" smtClean="0">
            <a:solidFill>
              <a:schemeClr val="accent4"/>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EN]Castrol-PPT-Template" id="{885C9CEA-5BF0-0645-923A-6D85FCBA2FDB}" vid="{31DE2194-B531-4646-B51C-9D99F2B3646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81FD89E0BFA141A5F473DCCDDDC898" ma:contentTypeVersion="9" ma:contentTypeDescription="Create a new document." ma:contentTypeScope="" ma:versionID="c4055d4a73751d95527a3f7e8edc68e2">
  <xsd:schema xmlns:xsd="http://www.w3.org/2001/XMLSchema" xmlns:xs="http://www.w3.org/2001/XMLSchema" xmlns:p="http://schemas.microsoft.com/office/2006/metadata/properties" xmlns:ns2="994bccaf-7299-4e41-b8e1-2c2c39105761" targetNamespace="http://schemas.microsoft.com/office/2006/metadata/properties" ma:root="true" ma:fieldsID="07529943f4cec5b41af074bec1467810" ns2:_="">
    <xsd:import namespace="994bccaf-7299-4e41-b8e1-2c2c3910576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4bccaf-7299-4e41-b8e1-2c2c391057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BillingMetadata" ma:index="12" nillable="true" ma:displayName="MediaServiceBillingMetadata" ma:hidden="true" ma:internalName="MediaServiceBilling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AC10E39-0503-4AE3-B1E3-308ECA9639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4bccaf-7299-4e41-b8e1-2c2c3910576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3E5ADC3-AE1F-459D-A2B8-BA791BF84DA5}">
  <ds:schemaRefs>
    <ds:schemaRef ds:uri="http://schemas.microsoft.com/sharepoint/v3/contenttype/forms"/>
  </ds:schemaRefs>
</ds:datastoreItem>
</file>

<file path=customXml/itemProps3.xml><?xml version="1.0" encoding="utf-8"?>
<ds:datastoreItem xmlns:ds="http://schemas.openxmlformats.org/officeDocument/2006/customXml" ds:itemID="{D6692C1D-1EEF-46D7-AC9B-698053D31414}">
  <ds:schemaRefs>
    <ds:schemaRef ds:uri="43318d42-5643-4c0f-abe4-a787b7dfd035"/>
    <ds:schemaRef ds:uri="6a6290e8-f0a1-4e29-82f4-87a881bd850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569bf4a9-87bd-4dbf-a36c-1db5158e5def}" enabled="1" method="Privileged" siteId="{ea80952e-a476-42d4-aaf4-5457852b0f7e}" removed="0"/>
</clbl:labelList>
</file>

<file path=docProps/app.xml><?xml version="1.0" encoding="utf-8"?>
<Properties xmlns="http://schemas.openxmlformats.org/officeDocument/2006/extended-properties" xmlns:vt="http://schemas.openxmlformats.org/officeDocument/2006/docPropsVTypes">
  <Template/>
  <TotalTime>284</TotalTime>
  <Words>4742</Words>
  <Application>Microsoft Office PowerPoint</Application>
  <PresentationFormat>Widescreen</PresentationFormat>
  <Paragraphs>725</Paragraphs>
  <Slides>37</Slides>
  <Notes>19</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Castrol Template</vt:lpstr>
      <vt:lpstr>1_Castrol Template</vt:lpstr>
      <vt:lpstr>PowerPoint Presentation</vt:lpstr>
      <vt:lpstr>PowerPoint Presentation</vt:lpstr>
      <vt:lpstr>PowerPoint Presentation</vt:lpstr>
      <vt:lpstr>Get Complete Protection We’ve got every fluid your vehicles needs On-Road Transport Truck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Stacy</dc:creator>
  <cp:lastModifiedBy>Farinella, Vincent</cp:lastModifiedBy>
  <cp:revision>6</cp:revision>
  <cp:lastPrinted>2023-10-24T17:24:58Z</cp:lastPrinted>
  <dcterms:created xsi:type="dcterms:W3CDTF">2022-10-21T14:16:53Z</dcterms:created>
  <dcterms:modified xsi:type="dcterms:W3CDTF">2025-10-15T00:53:45Z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0x0101006981FD89E0BFA141A5F473DCCDDDC898</vt:lpwstr>
  </property>
</Properties>
</file>